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customXml/itemProps11.xml" ContentType="application/vnd.openxmlformats-officedocument.customXmlProperties+xml"/>
  <Override PartName="/customXml/itemProps12.xml" ContentType="application/vnd.openxmlformats-officedocument.customXmlProperties+xml"/>
  <Override PartName="/customXml/itemProps13.xml" ContentType="application/vnd.openxmlformats-officedocument.customXmlProperties+xml"/>
  <Override PartName="/customXml/itemProps14.xml" ContentType="application/vnd.openxmlformats-officedocument.customXmlProperties+xml"/>
  <Override PartName="/customXml/itemProps15.xml" ContentType="application/vnd.openxmlformats-officedocument.customXmlProperties+xml"/>
  <Override PartName="/customXml/itemProps16.xml" ContentType="application/vnd.openxmlformats-officedocument.customXmlProperties+xml"/>
  <Override PartName="/customXml/itemProps17.xml" ContentType="application/vnd.openxmlformats-officedocument.customXmlProperties+xml"/>
  <Override PartName="/customXml/itemProps18.xml" ContentType="application/vnd.openxmlformats-officedocument.customXmlProperties+xml"/>
  <Override PartName="/customXml/itemProps19.xml" ContentType="application/vnd.openxmlformats-officedocument.customXmlProperties+xml"/>
  <Override PartName="/customXml/itemProps20.xml" ContentType="application/vnd.openxmlformats-officedocument.customXmlProperties+xml"/>
  <Override PartName="/customXml/itemProps21.xml" ContentType="application/vnd.openxmlformats-officedocument.customXmlProperties+xml"/>
  <Override PartName="/customXml/itemProps22.xml" ContentType="application/vnd.openxmlformats-officedocument.customXmlProperties+xml"/>
  <Override PartName="/customXml/itemProps23.xml" ContentType="application/vnd.openxmlformats-officedocument.customXmlProperties+xml"/>
  <Override PartName="/customXml/itemProps24.xml" ContentType="application/vnd.openxmlformats-officedocument.customXmlProperties+xml"/>
  <Override PartName="/customXml/itemProps25.xml" ContentType="application/vnd.openxmlformats-officedocument.customXmlProperties+xml"/>
  <Override PartName="/customXml/itemProps26.xml" ContentType="application/vnd.openxmlformats-officedocument.customXmlProperties+xml"/>
  <Override PartName="/customXml/itemProps27.xml" ContentType="application/vnd.openxmlformats-officedocument.customXmlProperties+xml"/>
  <Override PartName="/customXml/itemProps28.xml" ContentType="application/vnd.openxmlformats-officedocument.customXmlProperties+xml"/>
  <Override PartName="/customXml/itemProps29.xml" ContentType="application/vnd.openxmlformats-officedocument.customXmlProperties+xml"/>
  <Override PartName="/customXml/itemProps30.xml" ContentType="application/vnd.openxmlformats-officedocument.customXmlProperties+xml"/>
  <Override PartName="/customXml/itemProps31.xml" ContentType="application/vnd.openxmlformats-officedocument.customXmlProperties+xml"/>
  <Override PartName="/customXml/itemProps32.xml" ContentType="application/vnd.openxmlformats-officedocument.customXmlProperties+xml"/>
  <Override PartName="/customXml/itemProps33.xml" ContentType="application/vnd.openxmlformats-officedocument.customXmlProperties+xml"/>
  <Override PartName="/customXml/itemProps34.xml" ContentType="application/vnd.openxmlformats-officedocument.customXmlProperties+xml"/>
  <Override PartName="/customXml/itemProps35.xml" ContentType="application/vnd.openxmlformats-officedocument.customXmlProperties+xml"/>
  <Override PartName="/customXml/itemProps36.xml" ContentType="application/vnd.openxmlformats-officedocument.customXmlProperties+xml"/>
  <Override PartName="/customXml/itemProps37.xml" ContentType="application/vnd.openxmlformats-officedocument.customXmlProperties+xml"/>
  <Override PartName="/customXml/itemProps38.xml" ContentType="application/vnd.openxmlformats-officedocument.customXmlProperties+xml"/>
  <Override PartName="/customXml/itemProps39.xml" ContentType="application/vnd.openxmlformats-officedocument.customXmlProperties+xml"/>
  <Override PartName="/customXml/itemProps40.xml" ContentType="application/vnd.openxmlformats-officedocument.customXmlProperties+xml"/>
  <Override PartName="/customXml/itemProps41.xml" ContentType="application/vnd.openxmlformats-officedocument.customXmlProperties+xml"/>
  <Override PartName="/customXml/itemProps42.xml" ContentType="application/vnd.openxmlformats-officedocument.customXmlProperties+xml"/>
  <Override PartName="/customXml/itemProps43.xml" ContentType="application/vnd.openxmlformats-officedocument.customXmlProperties+xml"/>
  <Override PartName="/customXml/itemProps44.xml" ContentType="application/vnd.openxmlformats-officedocument.customXmlProperties+xml"/>
  <Override PartName="/customXml/itemProps45.xml" ContentType="application/vnd.openxmlformats-officedocument.customXmlProperties+xml"/>
  <Override PartName="/customXml/itemProps46.xml" ContentType="application/vnd.openxmlformats-officedocument.customXmlProperties+xml"/>
  <Override PartName="/customXml/itemProps47.xml" ContentType="application/vnd.openxmlformats-officedocument.customXmlProperties+xml"/>
  <Override PartName="/customXml/itemProps48.xml" ContentType="application/vnd.openxmlformats-officedocument.customXmlProperties+xml"/>
  <Override PartName="/customXml/itemProps49.xml" ContentType="application/vnd.openxmlformats-officedocument.customXmlProperties+xml"/>
  <Override PartName="/customXml/itemProps50.xml" ContentType="application/vnd.openxmlformats-officedocument.customXmlProperties+xml"/>
  <Override PartName="/customXml/itemProps51.xml" ContentType="application/vnd.openxmlformats-officedocument.customXmlProperties+xml"/>
  <Override PartName="/customXml/itemProps52.xml" ContentType="application/vnd.openxmlformats-officedocument.customXmlProperties+xml"/>
  <Override PartName="/customXml/itemProps53.xml" ContentType="application/vnd.openxmlformats-officedocument.customXmlProperties+xml"/>
  <Override PartName="/customXml/itemProps54.xml" ContentType="application/vnd.openxmlformats-officedocument.customXmlProperties+xml"/>
  <Override PartName="/customXml/itemProps55.xml" ContentType="application/vnd.openxmlformats-officedocument.customXmlProperties+xml"/>
  <Override PartName="/customXml/itemProps56.xml" ContentType="application/vnd.openxmlformats-officedocument.customXmlProperties+xml"/>
  <Override PartName="/customXml/itemProps57.xml" ContentType="application/vnd.openxmlformats-officedocument.customXmlProperties+xml"/>
  <Override PartName="/customXml/itemProps58.xml" ContentType="application/vnd.openxmlformats-officedocument.customXmlProperties+xml"/>
  <Override PartName="/customXml/itemProps59.xml" ContentType="application/vnd.openxmlformats-officedocument.customXmlProperties+xml"/>
  <Override PartName="/customXml/itemProps60.xml" ContentType="application/vnd.openxmlformats-officedocument.customXmlProperties+xml"/>
  <Override PartName="/customXml/itemProps61.xml" ContentType="application/vnd.openxmlformats-officedocument.customXmlProperties+xml"/>
  <Override PartName="/customXml/itemProps62.xml" ContentType="application/vnd.openxmlformats-officedocument.customXmlProperties+xml"/>
  <Override PartName="/customXml/itemProps63.xml" ContentType="application/vnd.openxmlformats-officedocument.customXmlProperties+xml"/>
  <Override PartName="/customXml/itemProps64.xml" ContentType="application/vnd.openxmlformats-officedocument.customXmlProperties+xml"/>
  <Override PartName="/customXml/itemProps65.xml" ContentType="application/vnd.openxmlformats-officedocument.customXmlProperties+xml"/>
  <Override PartName="/customXml/itemProps66.xml" ContentType="application/vnd.openxmlformats-officedocument.customXmlProperties+xml"/>
  <Override PartName="/customXml/itemProps67.xml" ContentType="application/vnd.openxmlformats-officedocument.customXmlProperties+xml"/>
  <Override PartName="/customXml/itemProps68.xml" ContentType="application/vnd.openxmlformats-officedocument.customXmlProperties+xml"/>
  <Override PartName="/customXml/itemProps69.xml" ContentType="application/vnd.openxmlformats-officedocument.customXmlProperties+xml"/>
  <Override PartName="/customXml/itemProps70.xml" ContentType="application/vnd.openxmlformats-officedocument.customXmlProperties+xml"/>
  <Override PartName="/customXml/itemProps71.xml" ContentType="application/vnd.openxmlformats-officedocument.customXmlProperties+xml"/>
  <Override PartName="/customXml/itemProps72.xml" ContentType="application/vnd.openxmlformats-officedocument.customXmlProperties+xml"/>
  <Override PartName="/customXml/itemProps73.xml" ContentType="application/vnd.openxmlformats-officedocument.customXmlProperties+xml"/>
  <Override PartName="/customXml/itemProps74.xml" ContentType="application/vnd.openxmlformats-officedocument.customXmlProperties+xml"/>
  <Override PartName="/customXml/itemProps75.xml" ContentType="application/vnd.openxmlformats-officedocument.customXmlProperties+xml"/>
  <Override PartName="/customXml/itemProps76.xml" ContentType="application/vnd.openxmlformats-officedocument.customXmlProperties+xml"/>
  <Override PartName="/customXml/itemProps77.xml" ContentType="application/vnd.openxmlformats-officedocument.customXmlProperties+xml"/>
  <Override PartName="/customXml/itemProps78.xml" ContentType="application/vnd.openxmlformats-officedocument.customXmlProperties+xml"/>
  <Override PartName="/customXml/itemProps79.xml" ContentType="application/vnd.openxmlformats-officedocument.customXmlProperties+xml"/>
  <Override PartName="/customXml/itemProps80.xml" ContentType="application/vnd.openxmlformats-officedocument.customXmlProperties+xml"/>
  <Override PartName="/customXml/itemProps81.xml" ContentType="application/vnd.openxmlformats-officedocument.customXmlProperties+xml"/>
  <Override PartName="/customXml/itemProps82.xml" ContentType="application/vnd.openxmlformats-officedocument.customXmlProperties+xml"/>
  <Override PartName="/customXml/itemProps83.xml" ContentType="application/vnd.openxmlformats-officedocument.customXmlProperties+xml"/>
  <Override PartName="/customXml/itemProps84.xml" ContentType="application/vnd.openxmlformats-officedocument.customXmlProperties+xml"/>
  <Override PartName="/customXml/itemProps85.xml" ContentType="application/vnd.openxmlformats-officedocument.customXmlProperties+xml"/>
  <Override PartName="/customXml/itemProps86.xml" ContentType="application/vnd.openxmlformats-officedocument.customXmlProperties+xml"/>
  <Override PartName="/customXml/itemProps87.xml" ContentType="application/vnd.openxmlformats-officedocument.customXmlProperties+xml"/>
  <Override PartName="/customXml/itemProps88.xml" ContentType="application/vnd.openxmlformats-officedocument.customXmlProperties+xml"/>
  <Override PartName="/customXml/itemProps89.xml" ContentType="application/vnd.openxmlformats-officedocument.customXmlProperties+xml"/>
  <Override PartName="/customXml/itemProps90.xml" ContentType="application/vnd.openxmlformats-officedocument.customXmlProperties+xml"/>
  <Override PartName="/customXml/itemProps9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6" r:id="rId92"/>
  </p:sldMasterIdLst>
  <p:notesMasterIdLst>
    <p:notesMasterId r:id="rId102"/>
  </p:notesMasterIdLst>
  <p:handoutMasterIdLst>
    <p:handoutMasterId r:id="rId103"/>
  </p:handoutMasterIdLst>
  <p:sldIdLst>
    <p:sldId id="283" r:id="rId93"/>
    <p:sldId id="2134804828" r:id="rId94"/>
    <p:sldId id="2134804829" r:id="rId95"/>
    <p:sldId id="2134804805" r:id="rId96"/>
    <p:sldId id="2134804832" r:id="rId97"/>
    <p:sldId id="2134804830" r:id="rId98"/>
    <p:sldId id="280" r:id="rId99"/>
    <p:sldId id="2134804815" r:id="rId100"/>
    <p:sldId id="2134804831" r:id="rId101"/>
  </p:sldIdLst>
  <p:sldSz cx="12192000" cy="6858000"/>
  <p:notesSz cx="6858000" cy="9144000"/>
  <p:custDataLst>
    <p:custData r:id="rId57"/>
    <p:custData r:id="rId75"/>
    <p:custData r:id="rId43"/>
    <p:custData r:id="rId8"/>
    <p:custData r:id="rId27"/>
    <p:custData r:id="rId55"/>
    <p:custData r:id="rId72"/>
    <p:custData r:id="rId44"/>
    <p:custData r:id="rId9"/>
    <p:custData r:id="rId18"/>
    <p:custData r:id="rId45"/>
    <p:custData r:id="rId66"/>
    <p:custData r:id="rId83"/>
    <p:custData r:id="rId91"/>
    <p:custData r:id="rId19"/>
    <p:custData r:id="rId46"/>
    <p:custData r:id="rId64"/>
    <p:custData r:id="rId84"/>
    <p:custData r:id="rId1"/>
    <p:custData r:id="rId11"/>
    <p:custData r:id="rId28"/>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Slides" id="{82A019F5-E527-4141-83A5-71F92B155A4A}">
          <p14:sldIdLst>
            <p14:sldId id="283"/>
            <p14:sldId id="2134804828"/>
            <p14:sldId id="2134804829"/>
            <p14:sldId id="2134804805"/>
            <p14:sldId id="2134804832"/>
            <p14:sldId id="2134804830"/>
            <p14:sldId id="280"/>
            <p14:sldId id="2134804815"/>
            <p14:sldId id="2134804831"/>
          </p14:sldIdLst>
        </p14:section>
        <p14:section name="Dividers" id="{51F192F4-A32D-42B4-8B09-6B87B02C6409}">
          <p14:sldIdLst/>
        </p14:section>
        <p14:section name="Content" id="{8FBF4C88-0FD2-481D-827C-934DB639AC79}">
          <p14:sldIdLst/>
        </p14:section>
        <p14:section name="Charts, Graphs and Tables" id="{7FF3EE52-1E6D-4047-A987-6AEF3F99271F}">
          <p14:sldIdLst/>
        </p14:section>
        <p14:section name="Guidelines" id="{4DDDB475-9706-44A7-BD43-685F67D83647}">
          <p14:sldIdLst/>
        </p14:section>
        <p14:section name="End Slides" id="{E15A15B6-CA01-4118-B100-BEB9A937BD9E}">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ardy, Penni" initials="HP" lastIdx="8" clrIdx="0">
    <p:extLst>
      <p:ext uri="{19B8F6BF-5375-455C-9EA6-DF929625EA0E}">
        <p15:presenceInfo xmlns:p15="http://schemas.microsoft.com/office/powerpoint/2012/main" userId="S-1-5-21-1088106710-2582851208-3103400131-96277" providerId="AD"/>
      </p:ext>
    </p:extLst>
  </p:cmAuthor>
  <p:cmAuthor id="2" name="Keith, Laurie" initials="KL" lastIdx="10" clrIdx="1">
    <p:extLst>
      <p:ext uri="{19B8F6BF-5375-455C-9EA6-DF929625EA0E}">
        <p15:presenceInfo xmlns:p15="http://schemas.microsoft.com/office/powerpoint/2012/main" userId="S::Laurie.Keith@travelport.com::e8d41d89-4266-4aa6-8125-f29f4262eb4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5E6F"/>
    <a:srgbClr val="F7E4CB"/>
    <a:srgbClr val="0A121A"/>
    <a:srgbClr val="4E5D53"/>
    <a:srgbClr val="DCE0DE"/>
    <a:srgbClr val="FFDFE2"/>
    <a:srgbClr val="FDFAF5"/>
    <a:srgbClr val="4E6659"/>
    <a:srgbClr val="000000"/>
    <a:srgbClr val="E6E6E6"/>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C4A945A-1AFF-40C9-89D0-C2982CC33127}" v="7" dt="2021-04-16T18:41:16.644"/>
  </p1510:revLst>
</p1510:revInfo>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5009" autoAdjust="0"/>
  </p:normalViewPr>
  <p:slideViewPr>
    <p:cSldViewPr snapToGrid="0">
      <p:cViewPr varScale="1">
        <p:scale>
          <a:sx n="67" d="100"/>
          <a:sy n="67" d="100"/>
        </p:scale>
        <p:origin x="604" y="44"/>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80" d="100"/>
        <a:sy n="80" d="100"/>
      </p:scale>
      <p:origin x="0" y="0"/>
    </p:cViewPr>
  </p:sorterViewPr>
  <p:notesViewPr>
    <p:cSldViewPr snapToGrid="0">
      <p:cViewPr varScale="1">
        <p:scale>
          <a:sx n="81" d="100"/>
          <a:sy n="81" d="100"/>
        </p:scale>
        <p:origin x="3042" y="102"/>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customXml" Target="../customXml/item26.xml"/><Relationship Id="rId21" Type="http://schemas.openxmlformats.org/officeDocument/2006/relationships/customXml" Target="../customXml/item21.xml"/><Relationship Id="rId42" Type="http://schemas.openxmlformats.org/officeDocument/2006/relationships/customXml" Target="../customXml/item42.xml"/><Relationship Id="rId47" Type="http://schemas.openxmlformats.org/officeDocument/2006/relationships/customXml" Target="../customXml/item47.xml"/><Relationship Id="rId63" Type="http://schemas.openxmlformats.org/officeDocument/2006/relationships/customXml" Target="../customXml/item63.xml"/><Relationship Id="rId68" Type="http://schemas.openxmlformats.org/officeDocument/2006/relationships/customXml" Target="../customXml/item68.xml"/><Relationship Id="rId84" Type="http://schemas.openxmlformats.org/officeDocument/2006/relationships/customXml" Target="../customXml/item84.xml"/><Relationship Id="rId89" Type="http://schemas.openxmlformats.org/officeDocument/2006/relationships/customXml" Target="../customXml/item89.xml"/><Relationship Id="rId16" Type="http://schemas.openxmlformats.org/officeDocument/2006/relationships/customXml" Target="../customXml/item16.xml"/><Relationship Id="rId107" Type="http://schemas.openxmlformats.org/officeDocument/2006/relationships/theme" Target="theme/theme1.xml"/><Relationship Id="rId11" Type="http://schemas.openxmlformats.org/officeDocument/2006/relationships/customXml" Target="../customXml/item11.xml"/><Relationship Id="rId32" Type="http://schemas.openxmlformats.org/officeDocument/2006/relationships/customXml" Target="../customXml/item32.xml"/><Relationship Id="rId37" Type="http://schemas.openxmlformats.org/officeDocument/2006/relationships/customXml" Target="../customXml/item37.xml"/><Relationship Id="rId53" Type="http://schemas.openxmlformats.org/officeDocument/2006/relationships/customXml" Target="../customXml/item53.xml"/><Relationship Id="rId58" Type="http://schemas.openxmlformats.org/officeDocument/2006/relationships/customXml" Target="../customXml/item58.xml"/><Relationship Id="rId74" Type="http://schemas.openxmlformats.org/officeDocument/2006/relationships/customXml" Target="../customXml/item74.xml"/><Relationship Id="rId79" Type="http://schemas.openxmlformats.org/officeDocument/2006/relationships/customXml" Target="../customXml/item79.xml"/><Relationship Id="rId102" Type="http://schemas.openxmlformats.org/officeDocument/2006/relationships/notesMaster" Target="notesMasters/notesMaster1.xml"/><Relationship Id="rId5" Type="http://schemas.openxmlformats.org/officeDocument/2006/relationships/customXml" Target="../customXml/item5.xml"/><Relationship Id="rId90" Type="http://schemas.openxmlformats.org/officeDocument/2006/relationships/customXml" Target="../customXml/item90.xml"/><Relationship Id="rId95" Type="http://schemas.openxmlformats.org/officeDocument/2006/relationships/slide" Target="slides/slide3.xml"/><Relationship Id="rId22" Type="http://schemas.openxmlformats.org/officeDocument/2006/relationships/customXml" Target="../customXml/item22.xml"/><Relationship Id="rId27" Type="http://schemas.openxmlformats.org/officeDocument/2006/relationships/customXml" Target="../customXml/item27.xml"/><Relationship Id="rId43" Type="http://schemas.openxmlformats.org/officeDocument/2006/relationships/customXml" Target="../customXml/item43.xml"/><Relationship Id="rId48" Type="http://schemas.openxmlformats.org/officeDocument/2006/relationships/customXml" Target="../customXml/item48.xml"/><Relationship Id="rId64" Type="http://schemas.openxmlformats.org/officeDocument/2006/relationships/customXml" Target="../customXml/item64.xml"/><Relationship Id="rId69" Type="http://schemas.openxmlformats.org/officeDocument/2006/relationships/customXml" Target="../customXml/item69.xml"/><Relationship Id="rId80" Type="http://schemas.openxmlformats.org/officeDocument/2006/relationships/customXml" Target="../customXml/item80.xml"/><Relationship Id="rId85" Type="http://schemas.openxmlformats.org/officeDocument/2006/relationships/customXml" Target="../customXml/item85.xml"/><Relationship Id="rId12" Type="http://schemas.openxmlformats.org/officeDocument/2006/relationships/customXml" Target="../customXml/item12.xml"/><Relationship Id="rId17" Type="http://schemas.openxmlformats.org/officeDocument/2006/relationships/customXml" Target="../customXml/item17.xml"/><Relationship Id="rId33" Type="http://schemas.openxmlformats.org/officeDocument/2006/relationships/customXml" Target="../customXml/item33.xml"/><Relationship Id="rId38" Type="http://schemas.openxmlformats.org/officeDocument/2006/relationships/customXml" Target="../customXml/item38.xml"/><Relationship Id="rId59" Type="http://schemas.openxmlformats.org/officeDocument/2006/relationships/customXml" Target="../customXml/item59.xml"/><Relationship Id="rId103" Type="http://schemas.openxmlformats.org/officeDocument/2006/relationships/handoutMaster" Target="handoutMasters/handoutMaster1.xml"/><Relationship Id="rId108" Type="http://schemas.openxmlformats.org/officeDocument/2006/relationships/tableStyles" Target="tableStyles.xml"/><Relationship Id="rId54" Type="http://schemas.openxmlformats.org/officeDocument/2006/relationships/customXml" Target="../customXml/item54.xml"/><Relationship Id="rId70" Type="http://schemas.openxmlformats.org/officeDocument/2006/relationships/customXml" Target="../customXml/item70.xml"/><Relationship Id="rId75" Type="http://schemas.openxmlformats.org/officeDocument/2006/relationships/customXml" Target="../customXml/item75.xml"/><Relationship Id="rId91" Type="http://schemas.openxmlformats.org/officeDocument/2006/relationships/customXml" Target="../customXml/item91.xml"/><Relationship Id="rId96" Type="http://schemas.openxmlformats.org/officeDocument/2006/relationships/slide" Target="slides/slide4.xml"/><Relationship Id="rId1" Type="http://schemas.openxmlformats.org/officeDocument/2006/relationships/customXml" Target="../customXml/item1.xml"/><Relationship Id="rId6" Type="http://schemas.openxmlformats.org/officeDocument/2006/relationships/customXml" Target="../customXml/item6.xml"/><Relationship Id="rId15" Type="http://schemas.openxmlformats.org/officeDocument/2006/relationships/customXml" Target="../customXml/item15.xml"/><Relationship Id="rId23" Type="http://schemas.openxmlformats.org/officeDocument/2006/relationships/customXml" Target="../customXml/item23.xml"/><Relationship Id="rId28" Type="http://schemas.openxmlformats.org/officeDocument/2006/relationships/customXml" Target="../customXml/item28.xml"/><Relationship Id="rId36" Type="http://schemas.openxmlformats.org/officeDocument/2006/relationships/customXml" Target="../customXml/item36.xml"/><Relationship Id="rId49" Type="http://schemas.openxmlformats.org/officeDocument/2006/relationships/customXml" Target="../customXml/item49.xml"/><Relationship Id="rId57" Type="http://schemas.openxmlformats.org/officeDocument/2006/relationships/customXml" Target="../customXml/item57.xml"/><Relationship Id="rId106" Type="http://schemas.openxmlformats.org/officeDocument/2006/relationships/viewProps" Target="viewProps.xml"/><Relationship Id="rId10" Type="http://schemas.openxmlformats.org/officeDocument/2006/relationships/customXml" Target="../customXml/item10.xml"/><Relationship Id="rId31" Type="http://schemas.openxmlformats.org/officeDocument/2006/relationships/customXml" Target="../customXml/item31.xml"/><Relationship Id="rId44" Type="http://schemas.openxmlformats.org/officeDocument/2006/relationships/customXml" Target="../customXml/item44.xml"/><Relationship Id="rId52" Type="http://schemas.openxmlformats.org/officeDocument/2006/relationships/customXml" Target="../customXml/item52.xml"/><Relationship Id="rId60" Type="http://schemas.openxmlformats.org/officeDocument/2006/relationships/customXml" Target="../customXml/item60.xml"/><Relationship Id="rId65" Type="http://schemas.openxmlformats.org/officeDocument/2006/relationships/customXml" Target="../customXml/item65.xml"/><Relationship Id="rId73" Type="http://schemas.openxmlformats.org/officeDocument/2006/relationships/customXml" Target="../customXml/item73.xml"/><Relationship Id="rId78" Type="http://schemas.openxmlformats.org/officeDocument/2006/relationships/customXml" Target="../customXml/item78.xml"/><Relationship Id="rId81" Type="http://schemas.openxmlformats.org/officeDocument/2006/relationships/customXml" Target="../customXml/item81.xml"/><Relationship Id="rId86" Type="http://schemas.openxmlformats.org/officeDocument/2006/relationships/customXml" Target="../customXml/item86.xml"/><Relationship Id="rId94" Type="http://schemas.openxmlformats.org/officeDocument/2006/relationships/slide" Target="slides/slide2.xml"/><Relationship Id="rId99" Type="http://schemas.openxmlformats.org/officeDocument/2006/relationships/slide" Target="slides/slide7.xml"/><Relationship Id="rId101" Type="http://schemas.openxmlformats.org/officeDocument/2006/relationships/slide" Target="slides/slide9.xml"/><Relationship Id="rId4" Type="http://schemas.openxmlformats.org/officeDocument/2006/relationships/customXml" Target="../customXml/item4.xml"/><Relationship Id="rId9" Type="http://schemas.openxmlformats.org/officeDocument/2006/relationships/customXml" Target="../customXml/item9.xml"/><Relationship Id="rId13" Type="http://schemas.openxmlformats.org/officeDocument/2006/relationships/customXml" Target="../customXml/item13.xml"/><Relationship Id="rId18" Type="http://schemas.openxmlformats.org/officeDocument/2006/relationships/customXml" Target="../customXml/item18.xml"/><Relationship Id="rId39" Type="http://schemas.openxmlformats.org/officeDocument/2006/relationships/customXml" Target="../customXml/item39.xml"/><Relationship Id="rId109" Type="http://schemas.microsoft.com/office/2015/10/relationships/revisionInfo" Target="revisionInfo.xml"/><Relationship Id="rId34" Type="http://schemas.openxmlformats.org/officeDocument/2006/relationships/customXml" Target="../customXml/item34.xml"/><Relationship Id="rId50" Type="http://schemas.openxmlformats.org/officeDocument/2006/relationships/customXml" Target="../customXml/item50.xml"/><Relationship Id="rId55" Type="http://schemas.openxmlformats.org/officeDocument/2006/relationships/customXml" Target="../customXml/item55.xml"/><Relationship Id="rId76" Type="http://schemas.openxmlformats.org/officeDocument/2006/relationships/customXml" Target="../customXml/item76.xml"/><Relationship Id="rId97" Type="http://schemas.openxmlformats.org/officeDocument/2006/relationships/slide" Target="slides/slide5.xml"/><Relationship Id="rId104" Type="http://schemas.openxmlformats.org/officeDocument/2006/relationships/commentAuthors" Target="commentAuthors.xml"/><Relationship Id="rId7" Type="http://schemas.openxmlformats.org/officeDocument/2006/relationships/customXml" Target="../customXml/item7.xml"/><Relationship Id="rId71" Type="http://schemas.openxmlformats.org/officeDocument/2006/relationships/customXml" Target="../customXml/item71.xml"/><Relationship Id="rId92" Type="http://schemas.openxmlformats.org/officeDocument/2006/relationships/slideMaster" Target="slideMasters/slideMaster1.xml"/><Relationship Id="rId2" Type="http://schemas.openxmlformats.org/officeDocument/2006/relationships/customXml" Target="../customXml/item2.xml"/><Relationship Id="rId29" Type="http://schemas.openxmlformats.org/officeDocument/2006/relationships/customXml" Target="../customXml/item29.xml"/><Relationship Id="rId24" Type="http://schemas.openxmlformats.org/officeDocument/2006/relationships/customXml" Target="../customXml/item24.xml"/><Relationship Id="rId40" Type="http://schemas.openxmlformats.org/officeDocument/2006/relationships/customXml" Target="../customXml/item40.xml"/><Relationship Id="rId45" Type="http://schemas.openxmlformats.org/officeDocument/2006/relationships/customXml" Target="../customXml/item45.xml"/><Relationship Id="rId66" Type="http://schemas.openxmlformats.org/officeDocument/2006/relationships/customXml" Target="../customXml/item66.xml"/><Relationship Id="rId87" Type="http://schemas.openxmlformats.org/officeDocument/2006/relationships/customXml" Target="../customXml/item87.xml"/><Relationship Id="rId61" Type="http://schemas.openxmlformats.org/officeDocument/2006/relationships/customXml" Target="../customXml/item61.xml"/><Relationship Id="rId82" Type="http://schemas.openxmlformats.org/officeDocument/2006/relationships/customXml" Target="../customXml/item82.xml"/><Relationship Id="rId19" Type="http://schemas.openxmlformats.org/officeDocument/2006/relationships/customXml" Target="../customXml/item19.xml"/><Relationship Id="rId14" Type="http://schemas.openxmlformats.org/officeDocument/2006/relationships/customXml" Target="../customXml/item14.xml"/><Relationship Id="rId30" Type="http://schemas.openxmlformats.org/officeDocument/2006/relationships/customXml" Target="../customXml/item30.xml"/><Relationship Id="rId35" Type="http://schemas.openxmlformats.org/officeDocument/2006/relationships/customXml" Target="../customXml/item35.xml"/><Relationship Id="rId56" Type="http://schemas.openxmlformats.org/officeDocument/2006/relationships/customXml" Target="../customXml/item56.xml"/><Relationship Id="rId77" Type="http://schemas.openxmlformats.org/officeDocument/2006/relationships/customXml" Target="../customXml/item77.xml"/><Relationship Id="rId100" Type="http://schemas.openxmlformats.org/officeDocument/2006/relationships/slide" Target="slides/slide8.xml"/><Relationship Id="rId105" Type="http://schemas.openxmlformats.org/officeDocument/2006/relationships/presProps" Target="presProps.xml"/><Relationship Id="rId8" Type="http://schemas.openxmlformats.org/officeDocument/2006/relationships/customXml" Target="../customXml/item8.xml"/><Relationship Id="rId51" Type="http://schemas.openxmlformats.org/officeDocument/2006/relationships/customXml" Target="../customXml/item51.xml"/><Relationship Id="rId72" Type="http://schemas.openxmlformats.org/officeDocument/2006/relationships/customXml" Target="../customXml/item72.xml"/><Relationship Id="rId93" Type="http://schemas.openxmlformats.org/officeDocument/2006/relationships/slide" Target="slides/slide1.xml"/><Relationship Id="rId98" Type="http://schemas.openxmlformats.org/officeDocument/2006/relationships/slide" Target="slides/slide6.xml"/><Relationship Id="rId3" Type="http://schemas.openxmlformats.org/officeDocument/2006/relationships/customXml" Target="../customXml/item3.xml"/><Relationship Id="rId25" Type="http://schemas.openxmlformats.org/officeDocument/2006/relationships/customXml" Target="../customXml/item25.xml"/><Relationship Id="rId46" Type="http://schemas.openxmlformats.org/officeDocument/2006/relationships/customXml" Target="../customXml/item46.xml"/><Relationship Id="rId67" Type="http://schemas.openxmlformats.org/officeDocument/2006/relationships/customXml" Target="../customXml/item67.xml"/><Relationship Id="rId20" Type="http://schemas.openxmlformats.org/officeDocument/2006/relationships/customXml" Target="../customXml/item20.xml"/><Relationship Id="rId41" Type="http://schemas.openxmlformats.org/officeDocument/2006/relationships/customXml" Target="../customXml/item41.xml"/><Relationship Id="rId62" Type="http://schemas.openxmlformats.org/officeDocument/2006/relationships/customXml" Target="../customXml/item62.xml"/><Relationship Id="rId83" Type="http://schemas.openxmlformats.org/officeDocument/2006/relationships/customXml" Target="../customXml/item83.xml"/><Relationship Id="rId88" Type="http://schemas.openxmlformats.org/officeDocument/2006/relationships/customXml" Target="../customXml/item8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1F4121C-3AC8-4541-8934-0F4EC06BBF3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31FE8ADB-940F-431D-8353-17468F1DC99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96B7A0D-A5C6-44E0-8442-225F7F3D5913}" type="datetimeFigureOut">
              <a:rPr lang="en-US" smtClean="0"/>
              <a:t>4/19/2021</a:t>
            </a:fld>
            <a:endParaRPr lang="en-US" dirty="0"/>
          </a:p>
        </p:txBody>
      </p:sp>
      <p:sp>
        <p:nvSpPr>
          <p:cNvPr id="4" name="Footer Placeholder 3">
            <a:extLst>
              <a:ext uri="{FF2B5EF4-FFF2-40B4-BE49-F238E27FC236}">
                <a16:creationId xmlns:a16="http://schemas.microsoft.com/office/drawing/2014/main" id="{C2A965A3-60B9-4048-B99E-768FB97ADF0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04147792-1E41-433A-9FB5-134EBEBE76D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4C5D122-DE34-4E8C-8474-4196371731A9}" type="slidenum">
              <a:rPr lang="en-US" smtClean="0"/>
              <a:t>‹#›</a:t>
            </a:fld>
            <a:endParaRPr lang="en-US" dirty="0"/>
          </a:p>
        </p:txBody>
      </p:sp>
    </p:spTree>
    <p:extLst>
      <p:ext uri="{BB962C8B-B14F-4D97-AF65-F5344CB8AC3E}">
        <p14:creationId xmlns:p14="http://schemas.microsoft.com/office/powerpoint/2010/main" val="68806747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4234AF4-1B8F-49B6-98FF-9F1F2A0CF412}" type="datetimeFigureOut">
              <a:rPr lang="en-GB" smtClean="0"/>
              <a:t>19/04/2021</a:t>
            </a:fld>
            <a:endParaRPr lang="en-GB"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865C008-3A36-4EB5-92E8-6B58D8D2B8B4}" type="slidenum">
              <a:rPr lang="en-GB" smtClean="0"/>
              <a:t>‹#›</a:t>
            </a:fld>
            <a:endParaRPr lang="en-GB" dirty="0"/>
          </a:p>
        </p:txBody>
      </p:sp>
    </p:spTree>
    <p:extLst>
      <p:ext uri="{BB962C8B-B14F-4D97-AF65-F5344CB8AC3E}">
        <p14:creationId xmlns:p14="http://schemas.microsoft.com/office/powerpoint/2010/main" val="27682792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865C008-3A36-4EB5-92E8-6B58D8D2B8B4}" type="slidenum">
              <a:rPr lang="en-GB" smtClean="0"/>
              <a:t>1</a:t>
            </a:fld>
            <a:endParaRPr lang="en-GB" dirty="0"/>
          </a:p>
        </p:txBody>
      </p:sp>
    </p:spTree>
    <p:extLst>
      <p:ext uri="{BB962C8B-B14F-4D97-AF65-F5344CB8AC3E}">
        <p14:creationId xmlns:p14="http://schemas.microsoft.com/office/powerpoint/2010/main" val="32695877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865C008-3A36-4EB5-92E8-6B58D8D2B8B4}" type="slidenum">
              <a:rPr lang="en-GB" smtClean="0"/>
              <a:t>7</a:t>
            </a:fld>
            <a:endParaRPr lang="en-GB" dirty="0"/>
          </a:p>
        </p:txBody>
      </p:sp>
    </p:spTree>
    <p:extLst>
      <p:ext uri="{BB962C8B-B14F-4D97-AF65-F5344CB8AC3E}">
        <p14:creationId xmlns:p14="http://schemas.microsoft.com/office/powerpoint/2010/main" val="1619009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865C008-3A36-4EB5-92E8-6B58D8D2B8B4}" type="slidenum">
              <a:rPr lang="en-GB" smtClean="0"/>
              <a:t>9</a:t>
            </a:fld>
            <a:endParaRPr lang="en-GB" dirty="0"/>
          </a:p>
        </p:txBody>
      </p:sp>
    </p:spTree>
    <p:extLst>
      <p:ext uri="{BB962C8B-B14F-4D97-AF65-F5344CB8AC3E}">
        <p14:creationId xmlns:p14="http://schemas.microsoft.com/office/powerpoint/2010/main" val="119788600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xml"/><Relationship Id="rId1" Type="http://schemas.openxmlformats.org/officeDocument/2006/relationships/customXml" Target="../../customXml/item81.xml"/><Relationship Id="rId5" Type="http://schemas.openxmlformats.org/officeDocument/2006/relationships/image" Target="../media/image3.jpeg"/><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1.xml"/><Relationship Id="rId1" Type="http://schemas.openxmlformats.org/officeDocument/2006/relationships/customXml" Target="../../customXml/item53.xml"/><Relationship Id="rId4" Type="http://schemas.openxmlformats.org/officeDocument/2006/relationships/image" Target="../media/image7.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2.xml"/><Relationship Id="rId1" Type="http://schemas.openxmlformats.org/officeDocument/2006/relationships/customXml" Target="../../customXml/item74.xml"/><Relationship Id="rId4" Type="http://schemas.openxmlformats.org/officeDocument/2006/relationships/image" Target="../media/image1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3.xml"/><Relationship Id="rId1" Type="http://schemas.openxmlformats.org/officeDocument/2006/relationships/customXml" Target="../../customXml/item40.xml"/><Relationship Id="rId4"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3" Type="http://schemas.openxmlformats.org/officeDocument/2006/relationships/customXml" Target="../../customXml/item25.xml"/><Relationship Id="rId7" Type="http://schemas.openxmlformats.org/officeDocument/2006/relationships/image" Target="../media/image11.png"/><Relationship Id="rId2" Type="http://schemas.openxmlformats.org/officeDocument/2006/relationships/tags" Target="../tags/tag14.xml"/><Relationship Id="rId1" Type="http://schemas.openxmlformats.org/officeDocument/2006/relationships/customXml" Target="../../customXml/item6.xml"/><Relationship Id="rId6" Type="http://schemas.openxmlformats.org/officeDocument/2006/relationships/image" Target="../media/image1.png"/><Relationship Id="rId5" Type="http://schemas.openxmlformats.org/officeDocument/2006/relationships/slideMaster" Target="../slideMasters/slideMaster1.xml"/><Relationship Id="rId4" Type="http://schemas.openxmlformats.org/officeDocument/2006/relationships/tags" Target="../tags/tag15.xml"/></Relationships>
</file>

<file path=ppt/slideLayouts/_rels/slideLayout17.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6.xml"/><Relationship Id="rId1" Type="http://schemas.openxmlformats.org/officeDocument/2006/relationships/customXml" Target="../../customXml/item54.xml"/><Relationship Id="rId4"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3" Type="http://schemas.openxmlformats.org/officeDocument/2006/relationships/customXml" Target="../../customXml/item36.xml"/><Relationship Id="rId7" Type="http://schemas.openxmlformats.org/officeDocument/2006/relationships/image" Target="../media/image11.png"/><Relationship Id="rId2" Type="http://schemas.openxmlformats.org/officeDocument/2006/relationships/tags" Target="../tags/tag17.xml"/><Relationship Id="rId1" Type="http://schemas.openxmlformats.org/officeDocument/2006/relationships/customXml" Target="../../customXml/item71.xml"/><Relationship Id="rId6" Type="http://schemas.openxmlformats.org/officeDocument/2006/relationships/image" Target="../media/image1.png"/><Relationship Id="rId5" Type="http://schemas.openxmlformats.org/officeDocument/2006/relationships/slideMaster" Target="../slideMasters/slideMaster1.xml"/><Relationship Id="rId4" Type="http://schemas.openxmlformats.org/officeDocument/2006/relationships/tags" Target="../tags/tag1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xml"/><Relationship Id="rId1" Type="http://schemas.openxmlformats.org/officeDocument/2006/relationships/customXml" Target="../../customXml/item87.xml"/><Relationship Id="rId5" Type="http://schemas.openxmlformats.org/officeDocument/2006/relationships/image" Target="../media/image4.jpeg"/><Relationship Id="rId4"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9.xml"/><Relationship Id="rId1" Type="http://schemas.openxmlformats.org/officeDocument/2006/relationships/customXml" Target="../../customXml/item7.xml"/><Relationship Id="rId4"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0.xml"/><Relationship Id="rId1" Type="http://schemas.openxmlformats.org/officeDocument/2006/relationships/customXml" Target="../../customXml/item24.xml"/><Relationship Id="rId4" Type="http://schemas.openxmlformats.org/officeDocument/2006/relationships/image" Target="../media/image11.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1.xml"/><Relationship Id="rId1" Type="http://schemas.openxmlformats.org/officeDocument/2006/relationships/customXml" Target="../../customXml/item41.xml"/><Relationship Id="rId4" Type="http://schemas.openxmlformats.org/officeDocument/2006/relationships/image" Target="../media/image11.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customXml" Target="../../customXml/item82.xml"/><Relationship Id="rId7" Type="http://schemas.openxmlformats.org/officeDocument/2006/relationships/image" Target="../media/image11.png"/><Relationship Id="rId2" Type="http://schemas.openxmlformats.org/officeDocument/2006/relationships/tags" Target="../tags/tag22.xml"/><Relationship Id="rId1" Type="http://schemas.openxmlformats.org/officeDocument/2006/relationships/customXml" Target="../../customXml/item65.xml"/><Relationship Id="rId6" Type="http://schemas.openxmlformats.org/officeDocument/2006/relationships/image" Target="../media/image1.png"/><Relationship Id="rId5" Type="http://schemas.openxmlformats.org/officeDocument/2006/relationships/slideMaster" Target="../slideMasters/slideMaster1.xml"/><Relationship Id="rId4" Type="http://schemas.openxmlformats.org/officeDocument/2006/relationships/tags" Target="../tags/tag23.xml"/></Relationships>
</file>

<file path=ppt/slideLayouts/_rels/slideLayout2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4.xml"/><Relationship Id="rId1" Type="http://schemas.openxmlformats.org/officeDocument/2006/relationships/customXml" Target="../../customXml/item89.xml"/><Relationship Id="rId4"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4.xml"/><Relationship Id="rId1" Type="http://schemas.openxmlformats.org/officeDocument/2006/relationships/customXml" Target="../../customXml/item14.xml"/><Relationship Id="rId5" Type="http://schemas.openxmlformats.org/officeDocument/2006/relationships/image" Target="../media/image5.jpeg"/><Relationship Id="rId4" Type="http://schemas.openxmlformats.org/officeDocument/2006/relationships/image" Target="../media/image2.png"/></Relationships>
</file>

<file path=ppt/slideLayouts/_rels/slideLayout3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5.xml"/><Relationship Id="rId1" Type="http://schemas.openxmlformats.org/officeDocument/2006/relationships/customXml" Target="../../customXml/item16.xml"/><Relationship Id="rId4" Type="http://schemas.openxmlformats.org/officeDocument/2006/relationships/image" Target="../media/image1.png"/></Relationships>
</file>

<file path=ppt/slideLayouts/_rels/slideLayout3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6.xml"/><Relationship Id="rId1" Type="http://schemas.openxmlformats.org/officeDocument/2006/relationships/customXml" Target="../../customXml/item42.xml"/><Relationship Id="rId4" Type="http://schemas.openxmlformats.org/officeDocument/2006/relationships/image" Target="../media/image1.png"/></Relationships>
</file>

<file path=ppt/slideLayouts/_rels/slideLayout3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7.xml"/><Relationship Id="rId1" Type="http://schemas.openxmlformats.org/officeDocument/2006/relationships/customXml" Target="../../customXml/item63.xml"/><Relationship Id="rId4" Type="http://schemas.openxmlformats.org/officeDocument/2006/relationships/image" Target="../media/image1.png"/></Relationships>
</file>

<file path=ppt/slideLayouts/_rels/slideLayout33.xml.rels><?xml version="1.0" encoding="UTF-8" standalone="yes"?>
<Relationships xmlns="http://schemas.openxmlformats.org/package/2006/relationships"><Relationship Id="rId3" Type="http://schemas.openxmlformats.org/officeDocument/2006/relationships/customXml" Target="../../customXml/item90.xml"/><Relationship Id="rId7" Type="http://schemas.openxmlformats.org/officeDocument/2006/relationships/image" Target="../media/image11.png"/><Relationship Id="rId2" Type="http://schemas.openxmlformats.org/officeDocument/2006/relationships/tags" Target="../tags/tag28.xml"/><Relationship Id="rId1" Type="http://schemas.openxmlformats.org/officeDocument/2006/relationships/customXml" Target="../../customXml/item79.xml"/><Relationship Id="rId6" Type="http://schemas.openxmlformats.org/officeDocument/2006/relationships/image" Target="../media/image1.png"/><Relationship Id="rId5" Type="http://schemas.openxmlformats.org/officeDocument/2006/relationships/slideMaster" Target="../slideMasters/slideMaster1.xml"/><Relationship Id="rId4" Type="http://schemas.openxmlformats.org/officeDocument/2006/relationships/tags" Target="../tags/tag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0.xml"/><Relationship Id="rId1" Type="http://schemas.openxmlformats.org/officeDocument/2006/relationships/customXml" Target="../../customXml/item17.xml"/><Relationship Id="rId4" Type="http://schemas.openxmlformats.org/officeDocument/2006/relationships/image" Target="../media/image11.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1.xml"/><Relationship Id="rId1" Type="http://schemas.openxmlformats.org/officeDocument/2006/relationships/customXml" Target="../../customXml/item26.xml"/><Relationship Id="rId4" Type="http://schemas.openxmlformats.org/officeDocument/2006/relationships/image" Target="../media/image11.pn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5.xml"/><Relationship Id="rId1" Type="http://schemas.openxmlformats.org/officeDocument/2006/relationships/customXml" Target="../../customXml/item39.xml"/><Relationship Id="rId5" Type="http://schemas.openxmlformats.org/officeDocument/2006/relationships/image" Target="../media/image6.jpeg"/><Relationship Id="rId4" Type="http://schemas.openxmlformats.org/officeDocument/2006/relationships/image" Target="../media/image2.pn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6.xml"/><Relationship Id="rId1" Type="http://schemas.openxmlformats.org/officeDocument/2006/relationships/customXml" Target="../../customXml/item62.xml"/><Relationship Id="rId5" Type="http://schemas.openxmlformats.org/officeDocument/2006/relationships/image" Target="../media/image8.jpeg"/><Relationship Id="rId4" Type="http://schemas.openxmlformats.org/officeDocument/2006/relationships/image" Target="../media/image7.png"/></Relationships>
</file>

<file path=ppt/slideLayouts/_rels/slideLayout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7.xml"/><Relationship Id="rId1" Type="http://schemas.openxmlformats.org/officeDocument/2006/relationships/customXml" Target="../../customXml/item78.xml"/><Relationship Id="rId5" Type="http://schemas.openxmlformats.org/officeDocument/2006/relationships/image" Target="../media/image9.jpeg"/><Relationship Id="rId4" Type="http://schemas.openxmlformats.org/officeDocument/2006/relationships/image" Target="../media/image7.png"/></Relationships>
</file>

<file path=ppt/slideLayouts/_rels/slideLayout7.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8.xml"/><Relationship Id="rId1" Type="http://schemas.openxmlformats.org/officeDocument/2006/relationships/customXml" Target="../../customXml/item88.xml"/><Relationship Id="rId5" Type="http://schemas.openxmlformats.org/officeDocument/2006/relationships/image" Target="../media/image10.jpeg"/><Relationship Id="rId4" Type="http://schemas.openxmlformats.org/officeDocument/2006/relationships/image" Target="../media/image7.png"/></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9.xml"/><Relationship Id="rId1" Type="http://schemas.openxmlformats.org/officeDocument/2006/relationships/customXml" Target="../../customXml/item15.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0.xml"/><Relationship Id="rId1" Type="http://schemas.openxmlformats.org/officeDocument/2006/relationships/customXml" Target="../../customXml/item35.xml"/><Relationship Id="rId4" Type="http://schemas.openxmlformats.org/officeDocument/2006/relationships/image" Target="../media/image7.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userDrawn="1">
  <p:cSld name="Title Slide">
    <p:bg>
      <p:bgPr>
        <a:solidFill>
          <a:schemeClr val="tx1"/>
        </a:solidFill>
        <a:effectLst/>
      </p:bgPr>
    </p:bg>
    <p:spTree>
      <p:nvGrpSpPr>
        <p:cNvPr id="1" name=""/>
        <p:cNvGrpSpPr/>
        <p:nvPr/>
      </p:nvGrpSpPr>
      <p:grpSpPr>
        <a:xfrm>
          <a:off x="0" y="0"/>
          <a:ext cx="0" cy="0"/>
          <a:chOff x="0" y="0"/>
          <a:chExt cx="0" cy="0"/>
        </a:xfrm>
      </p:grpSpPr>
      <p:pic>
        <p:nvPicPr>
          <p:cNvPr id="11" name="ImageSet">
            <a:extLst>
              <a:ext uri="{FF2B5EF4-FFF2-40B4-BE49-F238E27FC236}">
                <a16:creationId xmlns:a16="http://schemas.microsoft.com/office/drawing/2014/main" id="{B74EC50B-74A1-40B0-B778-6A07D625960C}"/>
              </a:ext>
            </a:extLst>
          </p:cNvPr>
          <p:cNvPicPr>
            <a:picLocks noChangeAspect="1"/>
          </p:cNvPicPr>
          <p:nvPr userDrawn="1">
            <p:custDataLst>
              <p:custData r:id="rId1"/>
              <p:tags r:id="rId2"/>
            </p:custDataLst>
          </p:nvPr>
        </p:nvPicPr>
        <p:blipFill>
          <a:blip r:embed="rId4" cstate="screen">
            <a:extLst>
              <a:ext uri="{28A0092B-C50C-407E-A947-70E740481C1C}">
                <a14:useLocalDpi xmlns:a14="http://schemas.microsoft.com/office/drawing/2010/main"/>
              </a:ext>
            </a:extLst>
          </a:blip>
          <a:stretch>
            <a:fillRect/>
          </a:stretch>
        </p:blipFill>
        <p:spPr>
          <a:xfrm>
            <a:off x="360000" y="338400"/>
            <a:ext cx="1800000" cy="216000"/>
          </a:xfrm>
          <a:prstGeom prst="rect">
            <a:avLst/>
          </a:prstGeom>
        </p:spPr>
      </p:pic>
      <p:sp>
        <p:nvSpPr>
          <p:cNvPr id="19" name="Text Placeholder 17">
            <a:extLst>
              <a:ext uri="{FF2B5EF4-FFF2-40B4-BE49-F238E27FC236}">
                <a16:creationId xmlns:a16="http://schemas.microsoft.com/office/drawing/2014/main" id="{E6F8E41D-A45A-4582-92C6-F05849391765}"/>
              </a:ext>
            </a:extLst>
          </p:cNvPr>
          <p:cNvSpPr>
            <a:spLocks noGrp="1"/>
          </p:cNvSpPr>
          <p:nvPr>
            <p:ph type="body" sz="quarter" idx="10" hasCustomPrompt="1"/>
          </p:nvPr>
        </p:nvSpPr>
        <p:spPr>
          <a:xfrm>
            <a:off x="330494" y="1051717"/>
            <a:ext cx="4646614" cy="2539157"/>
          </a:xfrm>
          <a:prstGeom prst="rect">
            <a:avLst/>
          </a:prstGeom>
        </p:spPr>
        <p:txBody>
          <a:bodyPr wrap="square">
            <a:spAutoFit/>
          </a:bodyPr>
          <a:lstStyle>
            <a:lvl1pPr marL="0" indent="0">
              <a:lnSpc>
                <a:spcPts val="6600"/>
              </a:lnSpc>
              <a:spcBef>
                <a:spcPts val="0"/>
              </a:spcBef>
              <a:buNone/>
              <a:defRPr sz="7200" kern="2400" cap="all" baseline="0">
                <a:solidFill>
                  <a:schemeClr val="bg2"/>
                </a:solidFill>
                <a:latin typeface="+mj-lt"/>
              </a:defRPr>
            </a:lvl1pPr>
          </a:lstStyle>
          <a:p>
            <a:pPr lvl="0"/>
            <a:r>
              <a:rPr lang="en-GB" dirty="0"/>
              <a:t>MAIN TITLE HEADER - IMPACT</a:t>
            </a:r>
            <a:endParaRPr lang="en-US" dirty="0"/>
          </a:p>
        </p:txBody>
      </p:sp>
      <p:sp>
        <p:nvSpPr>
          <p:cNvPr id="21" name="Text Placeholder 20">
            <a:extLst>
              <a:ext uri="{FF2B5EF4-FFF2-40B4-BE49-F238E27FC236}">
                <a16:creationId xmlns:a16="http://schemas.microsoft.com/office/drawing/2014/main" id="{4BC86496-8BFD-4594-B86C-01EDCC2118F6}"/>
              </a:ext>
            </a:extLst>
          </p:cNvPr>
          <p:cNvSpPr>
            <a:spLocks noGrp="1"/>
          </p:cNvSpPr>
          <p:nvPr>
            <p:ph type="body" sz="quarter" idx="11" hasCustomPrompt="1"/>
          </p:nvPr>
        </p:nvSpPr>
        <p:spPr>
          <a:xfrm>
            <a:off x="358774" y="3717231"/>
            <a:ext cx="4646614" cy="382894"/>
          </a:xfrm>
          <a:prstGeom prst="rect">
            <a:avLst/>
          </a:prstGeom>
        </p:spPr>
        <p:txBody>
          <a:bodyPr/>
          <a:lstStyle>
            <a:lvl1pPr marL="0" indent="0">
              <a:spcBef>
                <a:spcPts val="0"/>
              </a:spcBef>
              <a:buNone/>
              <a:defRPr sz="1600">
                <a:solidFill>
                  <a:schemeClr val="bg2"/>
                </a:solidFill>
                <a:latin typeface="+mn-lt"/>
                <a:ea typeface="Verdana" panose="020B0604030504040204" pitchFamily="34" charset="0"/>
              </a:defRPr>
            </a:lvl1pPr>
          </a:lstStyle>
          <a:p>
            <a:pPr lvl="0"/>
            <a:r>
              <a:rPr lang="en-US" dirty="0"/>
              <a:t>Add presentation subtitle – Arial</a:t>
            </a:r>
          </a:p>
        </p:txBody>
      </p:sp>
      <p:sp>
        <p:nvSpPr>
          <p:cNvPr id="3" name="Date Placeholder 2">
            <a:extLst>
              <a:ext uri="{FF2B5EF4-FFF2-40B4-BE49-F238E27FC236}">
                <a16:creationId xmlns:a16="http://schemas.microsoft.com/office/drawing/2014/main" id="{2305E975-DECA-4F83-AE39-1D3AAAE6192E}"/>
              </a:ext>
            </a:extLst>
          </p:cNvPr>
          <p:cNvSpPr>
            <a:spLocks noGrp="1"/>
          </p:cNvSpPr>
          <p:nvPr>
            <p:ph type="dt" sz="half" idx="12"/>
          </p:nvPr>
        </p:nvSpPr>
        <p:spPr>
          <a:xfrm>
            <a:off x="358774" y="4100125"/>
            <a:ext cx="1722439" cy="365125"/>
          </a:xfrm>
        </p:spPr>
        <p:txBody>
          <a:bodyPr anchor="t" anchorCtr="0"/>
          <a:lstStyle>
            <a:lvl1pPr>
              <a:defRPr sz="1200">
                <a:solidFill>
                  <a:schemeClr val="accent1"/>
                </a:solidFill>
              </a:defRPr>
            </a:lvl1pPr>
          </a:lstStyle>
          <a:p>
            <a:fld id="{9EA3693F-4C25-4FFB-8ED3-792B48409C60}" type="datetime6">
              <a:rPr lang="en-GB" smtClean="0"/>
              <a:t>April 21</a:t>
            </a:fld>
            <a:endParaRPr lang="en-GB" dirty="0"/>
          </a:p>
        </p:txBody>
      </p:sp>
      <p:pic>
        <p:nvPicPr>
          <p:cNvPr id="7" name="Picture 6" descr="A person jumping off a boat&#10;&#10;Description automatically generated with medium confidence">
            <a:extLst>
              <a:ext uri="{FF2B5EF4-FFF2-40B4-BE49-F238E27FC236}">
                <a16:creationId xmlns:a16="http://schemas.microsoft.com/office/drawing/2014/main" id="{129324C6-842C-4F64-8DA7-700AE3F59BF7}"/>
              </a:ext>
            </a:extLst>
          </p:cNvPr>
          <p:cNvPicPr>
            <a:picLocks noChangeAspect="1"/>
          </p:cNvPicPr>
          <p:nvPr userDrawn="1"/>
        </p:nvPicPr>
        <p:blipFill rotWithShape="1">
          <a:blip r:embed="rId5" cstate="screen">
            <a:extLst>
              <a:ext uri="{28A0092B-C50C-407E-A947-70E740481C1C}">
                <a14:useLocalDpi xmlns:a14="http://schemas.microsoft.com/office/drawing/2010/main"/>
              </a:ext>
            </a:extLst>
          </a:blip>
          <a:srcRect/>
          <a:stretch/>
        </p:blipFill>
        <p:spPr>
          <a:xfrm>
            <a:off x="6096000" y="0"/>
            <a:ext cx="6096000" cy="6858000"/>
          </a:xfrm>
          <a:prstGeom prst="rect">
            <a:avLst/>
          </a:prstGeom>
        </p:spPr>
      </p:pic>
    </p:spTree>
    <p:extLst>
      <p:ext uri="{BB962C8B-B14F-4D97-AF65-F5344CB8AC3E}">
        <p14:creationId xmlns:p14="http://schemas.microsoft.com/office/powerpoint/2010/main" val="2877775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Placeholder Title Slide White">
    <p:bg>
      <p:bgPr>
        <a:solidFill>
          <a:schemeClr val="bg1"/>
        </a:solidFill>
        <a:effectLst/>
      </p:bgPr>
    </p:bg>
    <p:spTree>
      <p:nvGrpSpPr>
        <p:cNvPr id="1" name=""/>
        <p:cNvGrpSpPr/>
        <p:nvPr/>
      </p:nvGrpSpPr>
      <p:grpSpPr>
        <a:xfrm>
          <a:off x="0" y="0"/>
          <a:ext cx="0" cy="0"/>
          <a:chOff x="0" y="0"/>
          <a:chExt cx="0" cy="0"/>
        </a:xfrm>
      </p:grpSpPr>
      <p:sp>
        <p:nvSpPr>
          <p:cNvPr id="19" name="Text Placeholder 17">
            <a:extLst>
              <a:ext uri="{FF2B5EF4-FFF2-40B4-BE49-F238E27FC236}">
                <a16:creationId xmlns:a16="http://schemas.microsoft.com/office/drawing/2014/main" id="{E6F8E41D-A45A-4582-92C6-F05849391765}"/>
              </a:ext>
            </a:extLst>
          </p:cNvPr>
          <p:cNvSpPr>
            <a:spLocks noGrp="1"/>
          </p:cNvSpPr>
          <p:nvPr>
            <p:ph type="body" sz="quarter" idx="10" hasCustomPrompt="1"/>
          </p:nvPr>
        </p:nvSpPr>
        <p:spPr>
          <a:xfrm>
            <a:off x="321451" y="1051717"/>
            <a:ext cx="4646614" cy="2539157"/>
          </a:xfrm>
          <a:prstGeom prst="rect">
            <a:avLst/>
          </a:prstGeom>
        </p:spPr>
        <p:txBody>
          <a:bodyPr wrap="square">
            <a:spAutoFit/>
          </a:bodyPr>
          <a:lstStyle>
            <a:lvl1pPr marL="0" indent="0">
              <a:lnSpc>
                <a:spcPts val="6600"/>
              </a:lnSpc>
              <a:spcBef>
                <a:spcPts val="0"/>
              </a:spcBef>
              <a:buNone/>
              <a:defRPr sz="7200" kern="2400" cap="all" baseline="0">
                <a:solidFill>
                  <a:schemeClr val="tx1"/>
                </a:solidFill>
                <a:latin typeface="+mj-lt"/>
              </a:defRPr>
            </a:lvl1pPr>
          </a:lstStyle>
          <a:p>
            <a:pPr lvl="0"/>
            <a:r>
              <a:rPr lang="en-GB" dirty="0"/>
              <a:t>MAIN TITLE HEADER - IMPACT</a:t>
            </a:r>
            <a:endParaRPr lang="en-US" dirty="0"/>
          </a:p>
        </p:txBody>
      </p:sp>
      <p:sp>
        <p:nvSpPr>
          <p:cNvPr id="21" name="Text Placeholder 20">
            <a:extLst>
              <a:ext uri="{FF2B5EF4-FFF2-40B4-BE49-F238E27FC236}">
                <a16:creationId xmlns:a16="http://schemas.microsoft.com/office/drawing/2014/main" id="{4BC86496-8BFD-4594-B86C-01EDCC2118F6}"/>
              </a:ext>
            </a:extLst>
          </p:cNvPr>
          <p:cNvSpPr>
            <a:spLocks noGrp="1"/>
          </p:cNvSpPr>
          <p:nvPr>
            <p:ph type="body" sz="quarter" idx="11" hasCustomPrompt="1"/>
          </p:nvPr>
        </p:nvSpPr>
        <p:spPr>
          <a:xfrm>
            <a:off x="358774" y="3717231"/>
            <a:ext cx="4646614" cy="382894"/>
          </a:xfrm>
          <a:prstGeom prst="rect">
            <a:avLst/>
          </a:prstGeom>
        </p:spPr>
        <p:txBody>
          <a:bodyPr/>
          <a:lstStyle>
            <a:lvl1pPr marL="0" indent="0">
              <a:spcBef>
                <a:spcPts val="0"/>
              </a:spcBef>
              <a:buNone/>
              <a:defRPr sz="1600">
                <a:solidFill>
                  <a:schemeClr val="tx1"/>
                </a:solidFill>
              </a:defRPr>
            </a:lvl1pPr>
          </a:lstStyle>
          <a:p>
            <a:pPr lvl="0"/>
            <a:r>
              <a:rPr lang="en-US" dirty="0"/>
              <a:t>Add presentation subtitle – Arial</a:t>
            </a:r>
          </a:p>
        </p:txBody>
      </p:sp>
      <p:pic>
        <p:nvPicPr>
          <p:cNvPr id="6" name="ImageSet">
            <a:extLst>
              <a:ext uri="{FF2B5EF4-FFF2-40B4-BE49-F238E27FC236}">
                <a16:creationId xmlns:a16="http://schemas.microsoft.com/office/drawing/2014/main" id="{603FF195-FD5D-4B78-BC6B-7615F43FE192}"/>
              </a:ext>
            </a:extLst>
          </p:cNvPr>
          <p:cNvPicPr>
            <a:picLocks noChangeAspect="1"/>
          </p:cNvPicPr>
          <p:nvPr userDrawn="1">
            <p:custDataLst>
              <p:custData r:id="rId1"/>
              <p:tags r:id="rId2"/>
            </p:custDataLst>
          </p:nvPr>
        </p:nvPicPr>
        <p:blipFill>
          <a:blip r:embed="rId4" cstate="screen">
            <a:extLst>
              <a:ext uri="{28A0092B-C50C-407E-A947-70E740481C1C}">
                <a14:useLocalDpi xmlns:a14="http://schemas.microsoft.com/office/drawing/2010/main"/>
              </a:ext>
            </a:extLst>
          </a:blip>
          <a:stretch>
            <a:fillRect/>
          </a:stretch>
        </p:blipFill>
        <p:spPr>
          <a:xfrm>
            <a:off x="360000" y="338400"/>
            <a:ext cx="1800000" cy="216000"/>
          </a:xfrm>
          <a:prstGeom prst="rect">
            <a:avLst/>
          </a:prstGeom>
        </p:spPr>
      </p:pic>
      <p:sp>
        <p:nvSpPr>
          <p:cNvPr id="5" name="Picture Placeholder 2">
            <a:extLst>
              <a:ext uri="{FF2B5EF4-FFF2-40B4-BE49-F238E27FC236}">
                <a16:creationId xmlns:a16="http://schemas.microsoft.com/office/drawing/2014/main" id="{8F3EEB1F-58D8-4C30-8E9B-9C01A6677804}"/>
              </a:ext>
            </a:extLst>
          </p:cNvPr>
          <p:cNvSpPr>
            <a:spLocks noGrp="1"/>
          </p:cNvSpPr>
          <p:nvPr>
            <p:ph type="pic" sz="quarter" idx="12"/>
          </p:nvPr>
        </p:nvSpPr>
        <p:spPr>
          <a:xfrm>
            <a:off x="6090228" y="0"/>
            <a:ext cx="6101772" cy="6858000"/>
          </a:xfrm>
          <a:solidFill>
            <a:schemeClr val="bg2"/>
          </a:solidFill>
        </p:spPr>
        <p:txBody>
          <a:bodyPr anchor="ctr"/>
          <a:lstStyle>
            <a:lvl1pPr marL="0" indent="0" algn="ctr">
              <a:buNone/>
              <a:defRPr/>
            </a:lvl1pPr>
          </a:lstStyle>
          <a:p>
            <a:r>
              <a:rPr lang="en-US"/>
              <a:t>Click icon to add picture</a:t>
            </a:r>
            <a:endParaRPr lang="en-GB" dirty="0"/>
          </a:p>
        </p:txBody>
      </p:sp>
    </p:spTree>
    <p:extLst>
      <p:ext uri="{BB962C8B-B14F-4D97-AF65-F5344CB8AC3E}">
        <p14:creationId xmlns:p14="http://schemas.microsoft.com/office/powerpoint/2010/main" val="4203461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ivider Slide Coral">
    <p:bg>
      <p:bgPr>
        <a:solidFill>
          <a:schemeClr val="accent1"/>
        </a:solidFill>
        <a:effectLst/>
      </p:bgPr>
    </p:bg>
    <p:spTree>
      <p:nvGrpSpPr>
        <p:cNvPr id="1" name=""/>
        <p:cNvGrpSpPr/>
        <p:nvPr/>
      </p:nvGrpSpPr>
      <p:grpSpPr>
        <a:xfrm>
          <a:off x="0" y="0"/>
          <a:ext cx="0" cy="0"/>
          <a:chOff x="0" y="0"/>
          <a:chExt cx="0" cy="0"/>
        </a:xfrm>
      </p:grpSpPr>
      <p:sp>
        <p:nvSpPr>
          <p:cNvPr id="17" name="Text Placeholder 16">
            <a:extLst>
              <a:ext uri="{FF2B5EF4-FFF2-40B4-BE49-F238E27FC236}">
                <a16:creationId xmlns:a16="http://schemas.microsoft.com/office/drawing/2014/main" id="{E7349D4E-6E3D-4E4A-BD14-81B473612D41}"/>
              </a:ext>
            </a:extLst>
          </p:cNvPr>
          <p:cNvSpPr>
            <a:spLocks noGrp="1"/>
          </p:cNvSpPr>
          <p:nvPr>
            <p:ph type="body" sz="quarter" idx="11" hasCustomPrompt="1"/>
          </p:nvPr>
        </p:nvSpPr>
        <p:spPr>
          <a:xfrm>
            <a:off x="358775" y="5141975"/>
            <a:ext cx="4802942" cy="500062"/>
          </a:xfrm>
          <a:prstGeom prst="rect">
            <a:avLst/>
          </a:prstGeom>
        </p:spPr>
        <p:txBody>
          <a:bodyPr/>
          <a:lstStyle>
            <a:lvl1pPr marL="0" indent="0">
              <a:spcBef>
                <a:spcPts val="0"/>
              </a:spcBef>
              <a:buNone/>
              <a:defRPr sz="1600">
                <a:solidFill>
                  <a:schemeClr val="tx1"/>
                </a:solidFill>
              </a:defRPr>
            </a:lvl1pPr>
          </a:lstStyle>
          <a:p>
            <a:pPr lvl="0"/>
            <a:r>
              <a:rPr lang="en-GB" dirty="0"/>
              <a:t>Subtitle – Arial 16</a:t>
            </a:r>
            <a:endParaRPr lang="en-US" dirty="0"/>
          </a:p>
        </p:txBody>
      </p:sp>
      <p:sp>
        <p:nvSpPr>
          <p:cNvPr id="2" name="Title 1">
            <a:extLst>
              <a:ext uri="{FF2B5EF4-FFF2-40B4-BE49-F238E27FC236}">
                <a16:creationId xmlns:a16="http://schemas.microsoft.com/office/drawing/2014/main" id="{EDA2600C-E9D9-4BA6-B706-60EB6A40A54A}"/>
              </a:ext>
            </a:extLst>
          </p:cNvPr>
          <p:cNvSpPr>
            <a:spLocks noGrp="1"/>
          </p:cNvSpPr>
          <p:nvPr>
            <p:ph type="title" hasCustomPrompt="1"/>
          </p:nvPr>
        </p:nvSpPr>
        <p:spPr>
          <a:xfrm>
            <a:off x="330494" y="3449204"/>
            <a:ext cx="8550842" cy="1692771"/>
          </a:xfrm>
        </p:spPr>
        <p:txBody>
          <a:bodyPr anchor="b" anchorCtr="0">
            <a:spAutoFit/>
          </a:bodyPr>
          <a:lstStyle>
            <a:lvl1pPr>
              <a:lnSpc>
                <a:spcPts val="6600"/>
              </a:lnSpc>
              <a:defRPr lang="en-GB" sz="7200" kern="1200" dirty="0">
                <a:solidFill>
                  <a:schemeClr val="tx1"/>
                </a:solidFill>
                <a:latin typeface="+mj-lt"/>
                <a:ea typeface="+mn-ea"/>
                <a:cs typeface="+mn-cs"/>
              </a:defRPr>
            </a:lvl1pPr>
          </a:lstStyle>
          <a:p>
            <a:r>
              <a:rPr lang="en-US" dirty="0"/>
              <a:t>Divider slide header Impact 72/66</a:t>
            </a:r>
            <a:endParaRPr lang="en-GB" dirty="0"/>
          </a:p>
        </p:txBody>
      </p:sp>
      <p:sp>
        <p:nvSpPr>
          <p:cNvPr id="5" name="Slide Number Placeholder 4">
            <a:extLst>
              <a:ext uri="{FF2B5EF4-FFF2-40B4-BE49-F238E27FC236}">
                <a16:creationId xmlns:a16="http://schemas.microsoft.com/office/drawing/2014/main" id="{66AE9D59-A868-4A9A-85F5-0C30440055F6}"/>
              </a:ext>
            </a:extLst>
          </p:cNvPr>
          <p:cNvSpPr>
            <a:spLocks noGrp="1"/>
          </p:cNvSpPr>
          <p:nvPr>
            <p:ph type="sldNum" sz="quarter" idx="14"/>
          </p:nvPr>
        </p:nvSpPr>
        <p:spPr/>
        <p:txBody>
          <a:bodyPr/>
          <a:lstStyle/>
          <a:p>
            <a:fld id="{63B79EB9-44A4-4195-A8F1-E01CABAAE376}" type="slidenum">
              <a:rPr lang="en-GB" smtClean="0"/>
              <a:pPr/>
              <a:t>‹#›</a:t>
            </a:fld>
            <a:endParaRPr lang="en-GB" dirty="0"/>
          </a:p>
        </p:txBody>
      </p:sp>
    </p:spTree>
    <p:extLst>
      <p:ext uri="{BB962C8B-B14F-4D97-AF65-F5344CB8AC3E}">
        <p14:creationId xmlns:p14="http://schemas.microsoft.com/office/powerpoint/2010/main" val="5895587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ivider Slide Sand">
    <p:bg>
      <p:bgPr>
        <a:solidFill>
          <a:schemeClr val="bg2"/>
        </a:solidFill>
        <a:effectLst/>
      </p:bgPr>
    </p:bg>
    <p:spTree>
      <p:nvGrpSpPr>
        <p:cNvPr id="1" name=""/>
        <p:cNvGrpSpPr/>
        <p:nvPr/>
      </p:nvGrpSpPr>
      <p:grpSpPr>
        <a:xfrm>
          <a:off x="0" y="0"/>
          <a:ext cx="0" cy="0"/>
          <a:chOff x="0" y="0"/>
          <a:chExt cx="0" cy="0"/>
        </a:xfrm>
      </p:grpSpPr>
      <p:sp>
        <p:nvSpPr>
          <p:cNvPr id="17" name="Text Placeholder 16">
            <a:extLst>
              <a:ext uri="{FF2B5EF4-FFF2-40B4-BE49-F238E27FC236}">
                <a16:creationId xmlns:a16="http://schemas.microsoft.com/office/drawing/2014/main" id="{E7349D4E-6E3D-4E4A-BD14-81B473612D41}"/>
              </a:ext>
            </a:extLst>
          </p:cNvPr>
          <p:cNvSpPr>
            <a:spLocks noGrp="1"/>
          </p:cNvSpPr>
          <p:nvPr>
            <p:ph type="body" sz="quarter" idx="11" hasCustomPrompt="1"/>
          </p:nvPr>
        </p:nvSpPr>
        <p:spPr>
          <a:xfrm>
            <a:off x="358775" y="5141975"/>
            <a:ext cx="4802942" cy="500062"/>
          </a:xfrm>
          <a:prstGeom prst="rect">
            <a:avLst/>
          </a:prstGeom>
        </p:spPr>
        <p:txBody>
          <a:bodyPr/>
          <a:lstStyle>
            <a:lvl1pPr marL="0" indent="0">
              <a:spcBef>
                <a:spcPts val="0"/>
              </a:spcBef>
              <a:buNone/>
              <a:defRPr sz="1600">
                <a:solidFill>
                  <a:schemeClr val="tx1"/>
                </a:solidFill>
              </a:defRPr>
            </a:lvl1pPr>
          </a:lstStyle>
          <a:p>
            <a:pPr lvl="0"/>
            <a:r>
              <a:rPr lang="en-GB" dirty="0"/>
              <a:t>Subtitle – Arial 16</a:t>
            </a:r>
            <a:endParaRPr lang="en-US" dirty="0"/>
          </a:p>
        </p:txBody>
      </p:sp>
      <p:sp>
        <p:nvSpPr>
          <p:cNvPr id="2" name="Title 1">
            <a:extLst>
              <a:ext uri="{FF2B5EF4-FFF2-40B4-BE49-F238E27FC236}">
                <a16:creationId xmlns:a16="http://schemas.microsoft.com/office/drawing/2014/main" id="{EDA2600C-E9D9-4BA6-B706-60EB6A40A54A}"/>
              </a:ext>
            </a:extLst>
          </p:cNvPr>
          <p:cNvSpPr>
            <a:spLocks noGrp="1"/>
          </p:cNvSpPr>
          <p:nvPr>
            <p:ph type="title" hasCustomPrompt="1"/>
          </p:nvPr>
        </p:nvSpPr>
        <p:spPr>
          <a:xfrm>
            <a:off x="330494" y="3449204"/>
            <a:ext cx="8550842" cy="1692771"/>
          </a:xfrm>
        </p:spPr>
        <p:txBody>
          <a:bodyPr anchor="b" anchorCtr="0">
            <a:spAutoFit/>
          </a:bodyPr>
          <a:lstStyle>
            <a:lvl1pPr>
              <a:lnSpc>
                <a:spcPts val="6600"/>
              </a:lnSpc>
              <a:defRPr lang="en-GB" sz="7200" kern="1200" dirty="0">
                <a:solidFill>
                  <a:schemeClr val="tx1"/>
                </a:solidFill>
                <a:latin typeface="+mj-lt"/>
                <a:ea typeface="+mn-ea"/>
                <a:cs typeface="+mn-cs"/>
              </a:defRPr>
            </a:lvl1pPr>
          </a:lstStyle>
          <a:p>
            <a:r>
              <a:rPr lang="en-US" dirty="0"/>
              <a:t>Divider slide header Impact 72/66</a:t>
            </a:r>
            <a:endParaRPr lang="en-GB" dirty="0"/>
          </a:p>
        </p:txBody>
      </p:sp>
      <p:sp>
        <p:nvSpPr>
          <p:cNvPr id="5" name="Slide Number Placeholder 4">
            <a:extLst>
              <a:ext uri="{FF2B5EF4-FFF2-40B4-BE49-F238E27FC236}">
                <a16:creationId xmlns:a16="http://schemas.microsoft.com/office/drawing/2014/main" id="{88267702-63B9-4304-A756-1028044ED4C0}"/>
              </a:ext>
            </a:extLst>
          </p:cNvPr>
          <p:cNvSpPr>
            <a:spLocks noGrp="1"/>
          </p:cNvSpPr>
          <p:nvPr>
            <p:ph type="sldNum" sz="quarter" idx="14"/>
          </p:nvPr>
        </p:nvSpPr>
        <p:spPr/>
        <p:txBody>
          <a:bodyPr/>
          <a:lstStyle/>
          <a:p>
            <a:fld id="{63B79EB9-44A4-4195-A8F1-E01CABAAE376}" type="slidenum">
              <a:rPr lang="en-GB" smtClean="0"/>
              <a:pPr/>
              <a:t>‹#›</a:t>
            </a:fld>
            <a:endParaRPr lang="en-GB" dirty="0"/>
          </a:p>
        </p:txBody>
      </p:sp>
    </p:spTree>
    <p:extLst>
      <p:ext uri="{BB962C8B-B14F-4D97-AF65-F5344CB8AC3E}">
        <p14:creationId xmlns:p14="http://schemas.microsoft.com/office/powerpoint/2010/main" val="13049822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Divider Slide Black">
    <p:bg>
      <p:bgPr>
        <a:solidFill>
          <a:schemeClr val="tx1"/>
        </a:solidFill>
        <a:effectLst/>
      </p:bgPr>
    </p:bg>
    <p:spTree>
      <p:nvGrpSpPr>
        <p:cNvPr id="1" name=""/>
        <p:cNvGrpSpPr/>
        <p:nvPr/>
      </p:nvGrpSpPr>
      <p:grpSpPr>
        <a:xfrm>
          <a:off x="0" y="0"/>
          <a:ext cx="0" cy="0"/>
          <a:chOff x="0" y="0"/>
          <a:chExt cx="0" cy="0"/>
        </a:xfrm>
      </p:grpSpPr>
      <p:sp>
        <p:nvSpPr>
          <p:cNvPr id="17" name="Text Placeholder 16">
            <a:extLst>
              <a:ext uri="{FF2B5EF4-FFF2-40B4-BE49-F238E27FC236}">
                <a16:creationId xmlns:a16="http://schemas.microsoft.com/office/drawing/2014/main" id="{E7349D4E-6E3D-4E4A-BD14-81B473612D41}"/>
              </a:ext>
            </a:extLst>
          </p:cNvPr>
          <p:cNvSpPr>
            <a:spLocks noGrp="1"/>
          </p:cNvSpPr>
          <p:nvPr>
            <p:ph type="body" sz="quarter" idx="11" hasCustomPrompt="1"/>
          </p:nvPr>
        </p:nvSpPr>
        <p:spPr>
          <a:xfrm>
            <a:off x="358775" y="5141975"/>
            <a:ext cx="4802942" cy="500062"/>
          </a:xfrm>
          <a:prstGeom prst="rect">
            <a:avLst/>
          </a:prstGeom>
        </p:spPr>
        <p:txBody>
          <a:bodyPr/>
          <a:lstStyle>
            <a:lvl1pPr marL="0" indent="0">
              <a:spcBef>
                <a:spcPts val="0"/>
              </a:spcBef>
              <a:buNone/>
              <a:defRPr sz="1600">
                <a:solidFill>
                  <a:schemeClr val="bg2"/>
                </a:solidFill>
              </a:defRPr>
            </a:lvl1pPr>
          </a:lstStyle>
          <a:p>
            <a:pPr lvl="0"/>
            <a:r>
              <a:rPr lang="en-GB" dirty="0"/>
              <a:t>Subtitle – Arial 16</a:t>
            </a:r>
            <a:endParaRPr lang="en-US" dirty="0"/>
          </a:p>
        </p:txBody>
      </p:sp>
      <p:sp>
        <p:nvSpPr>
          <p:cNvPr id="2" name="Title 1">
            <a:extLst>
              <a:ext uri="{FF2B5EF4-FFF2-40B4-BE49-F238E27FC236}">
                <a16:creationId xmlns:a16="http://schemas.microsoft.com/office/drawing/2014/main" id="{EDA2600C-E9D9-4BA6-B706-60EB6A40A54A}"/>
              </a:ext>
            </a:extLst>
          </p:cNvPr>
          <p:cNvSpPr>
            <a:spLocks noGrp="1"/>
          </p:cNvSpPr>
          <p:nvPr>
            <p:ph type="title" hasCustomPrompt="1"/>
          </p:nvPr>
        </p:nvSpPr>
        <p:spPr>
          <a:xfrm>
            <a:off x="330494" y="3449200"/>
            <a:ext cx="8550842" cy="1692771"/>
          </a:xfrm>
        </p:spPr>
        <p:txBody>
          <a:bodyPr anchor="b" anchorCtr="0">
            <a:spAutoFit/>
          </a:bodyPr>
          <a:lstStyle>
            <a:lvl1pPr>
              <a:lnSpc>
                <a:spcPts val="6600"/>
              </a:lnSpc>
              <a:defRPr lang="en-GB" sz="7200" kern="1200" dirty="0">
                <a:solidFill>
                  <a:schemeClr val="bg2"/>
                </a:solidFill>
                <a:latin typeface="+mj-lt"/>
                <a:ea typeface="+mn-ea"/>
                <a:cs typeface="+mn-cs"/>
              </a:defRPr>
            </a:lvl1pPr>
          </a:lstStyle>
          <a:p>
            <a:r>
              <a:rPr lang="en-US" dirty="0"/>
              <a:t>Divider slide header Impact 72/66</a:t>
            </a:r>
            <a:endParaRPr lang="en-GB" dirty="0"/>
          </a:p>
        </p:txBody>
      </p:sp>
      <p:cxnSp>
        <p:nvCxnSpPr>
          <p:cNvPr id="4" name="Straight Connector 3">
            <a:extLst>
              <a:ext uri="{FF2B5EF4-FFF2-40B4-BE49-F238E27FC236}">
                <a16:creationId xmlns:a16="http://schemas.microsoft.com/office/drawing/2014/main" id="{E92AE574-3FC5-482E-8C61-9D2DBC61CF5D}"/>
              </a:ext>
            </a:extLst>
          </p:cNvPr>
          <p:cNvCxnSpPr>
            <a:cxnSpLocks/>
          </p:cNvCxnSpPr>
          <p:nvPr userDrawn="1"/>
        </p:nvCxnSpPr>
        <p:spPr>
          <a:xfrm>
            <a:off x="355033" y="6301583"/>
            <a:ext cx="11476967" cy="0"/>
          </a:xfrm>
          <a:prstGeom prst="line">
            <a:avLst/>
          </a:prstGeom>
          <a:ln w="3175">
            <a:solidFill>
              <a:schemeClr val="bg2"/>
            </a:solidFill>
          </a:ln>
        </p:spPr>
        <p:style>
          <a:lnRef idx="1">
            <a:schemeClr val="accent1"/>
          </a:lnRef>
          <a:fillRef idx="0">
            <a:schemeClr val="accent1"/>
          </a:fillRef>
          <a:effectRef idx="0">
            <a:schemeClr val="accent1"/>
          </a:effectRef>
          <a:fontRef idx="minor">
            <a:schemeClr val="tx1"/>
          </a:fontRef>
        </p:style>
      </p:cxnSp>
      <p:pic>
        <p:nvPicPr>
          <p:cNvPr id="5" name="ImageSet">
            <a:extLst>
              <a:ext uri="{FF2B5EF4-FFF2-40B4-BE49-F238E27FC236}">
                <a16:creationId xmlns:a16="http://schemas.microsoft.com/office/drawing/2014/main" id="{6C905567-F146-4963-98B7-42ACD1BB15D1}"/>
              </a:ext>
            </a:extLst>
          </p:cNvPr>
          <p:cNvPicPr>
            <a:picLocks noChangeAspect="1"/>
          </p:cNvPicPr>
          <p:nvPr userDrawn="1">
            <p:custDataLst>
              <p:custData r:id="rId1"/>
              <p:tags r:id="rId2"/>
            </p:custDataLst>
          </p:nvPr>
        </p:nvPicPr>
        <p:blipFill>
          <a:blip r:embed="rId4" cstate="screen">
            <a:extLst>
              <a:ext uri="{28A0092B-C50C-407E-A947-70E740481C1C}">
                <a14:useLocalDpi xmlns:a14="http://schemas.microsoft.com/office/drawing/2010/main"/>
              </a:ext>
            </a:extLst>
          </a:blip>
          <a:stretch>
            <a:fillRect/>
          </a:stretch>
        </p:blipFill>
        <p:spPr>
          <a:xfrm>
            <a:off x="360000" y="6408000"/>
            <a:ext cx="252000" cy="251370"/>
          </a:xfrm>
          <a:prstGeom prst="rect">
            <a:avLst/>
          </a:prstGeom>
        </p:spPr>
      </p:pic>
      <p:sp>
        <p:nvSpPr>
          <p:cNvPr id="7" name="Slide Number Placeholder 6">
            <a:extLst>
              <a:ext uri="{FF2B5EF4-FFF2-40B4-BE49-F238E27FC236}">
                <a16:creationId xmlns:a16="http://schemas.microsoft.com/office/drawing/2014/main" id="{8F32FC70-8A62-4FE0-BF7C-F5DF9D5BEE7C}"/>
              </a:ext>
            </a:extLst>
          </p:cNvPr>
          <p:cNvSpPr>
            <a:spLocks noGrp="1"/>
          </p:cNvSpPr>
          <p:nvPr>
            <p:ph type="sldNum" sz="quarter" idx="14"/>
          </p:nvPr>
        </p:nvSpPr>
        <p:spPr/>
        <p:txBody>
          <a:bodyPr/>
          <a:lstStyle>
            <a:lvl1pPr>
              <a:defRPr>
                <a:solidFill>
                  <a:schemeClr val="bg2"/>
                </a:solidFill>
              </a:defRPr>
            </a:lvl1pPr>
          </a:lstStyle>
          <a:p>
            <a:fld id="{63B79EB9-44A4-4195-A8F1-E01CABAAE376}" type="slidenum">
              <a:rPr lang="en-GB" smtClean="0"/>
              <a:pPr/>
              <a:t>‹#›</a:t>
            </a:fld>
            <a:endParaRPr lang="en-GB" dirty="0"/>
          </a:p>
        </p:txBody>
      </p:sp>
    </p:spTree>
    <p:extLst>
      <p:ext uri="{BB962C8B-B14F-4D97-AF65-F5344CB8AC3E}">
        <p14:creationId xmlns:p14="http://schemas.microsoft.com/office/powerpoint/2010/main" val="3594304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ivider Slide White">
    <p:bg>
      <p:bgPr>
        <a:solidFill>
          <a:schemeClr val="bg1"/>
        </a:solidFill>
        <a:effectLst/>
      </p:bgPr>
    </p:bg>
    <p:spTree>
      <p:nvGrpSpPr>
        <p:cNvPr id="1" name=""/>
        <p:cNvGrpSpPr/>
        <p:nvPr/>
      </p:nvGrpSpPr>
      <p:grpSpPr>
        <a:xfrm>
          <a:off x="0" y="0"/>
          <a:ext cx="0" cy="0"/>
          <a:chOff x="0" y="0"/>
          <a:chExt cx="0" cy="0"/>
        </a:xfrm>
      </p:grpSpPr>
      <p:sp>
        <p:nvSpPr>
          <p:cNvPr id="17" name="Text Placeholder 16">
            <a:extLst>
              <a:ext uri="{FF2B5EF4-FFF2-40B4-BE49-F238E27FC236}">
                <a16:creationId xmlns:a16="http://schemas.microsoft.com/office/drawing/2014/main" id="{E7349D4E-6E3D-4E4A-BD14-81B473612D41}"/>
              </a:ext>
            </a:extLst>
          </p:cNvPr>
          <p:cNvSpPr>
            <a:spLocks noGrp="1"/>
          </p:cNvSpPr>
          <p:nvPr>
            <p:ph type="body" sz="quarter" idx="11" hasCustomPrompt="1"/>
          </p:nvPr>
        </p:nvSpPr>
        <p:spPr>
          <a:xfrm>
            <a:off x="358775" y="5141975"/>
            <a:ext cx="4802942" cy="500062"/>
          </a:xfrm>
          <a:prstGeom prst="rect">
            <a:avLst/>
          </a:prstGeom>
        </p:spPr>
        <p:txBody>
          <a:bodyPr/>
          <a:lstStyle>
            <a:lvl1pPr marL="0" indent="0">
              <a:spcBef>
                <a:spcPts val="0"/>
              </a:spcBef>
              <a:buNone/>
              <a:defRPr sz="1600">
                <a:solidFill>
                  <a:schemeClr val="tx1"/>
                </a:solidFill>
              </a:defRPr>
            </a:lvl1pPr>
          </a:lstStyle>
          <a:p>
            <a:pPr lvl="0"/>
            <a:r>
              <a:rPr lang="en-GB" dirty="0"/>
              <a:t>Subtitle – Arial 16</a:t>
            </a:r>
            <a:endParaRPr lang="en-US" dirty="0"/>
          </a:p>
        </p:txBody>
      </p:sp>
      <p:sp>
        <p:nvSpPr>
          <p:cNvPr id="2" name="Title 1">
            <a:extLst>
              <a:ext uri="{FF2B5EF4-FFF2-40B4-BE49-F238E27FC236}">
                <a16:creationId xmlns:a16="http://schemas.microsoft.com/office/drawing/2014/main" id="{EDA2600C-E9D9-4BA6-B706-60EB6A40A54A}"/>
              </a:ext>
            </a:extLst>
          </p:cNvPr>
          <p:cNvSpPr>
            <a:spLocks noGrp="1"/>
          </p:cNvSpPr>
          <p:nvPr>
            <p:ph type="title" hasCustomPrompt="1"/>
          </p:nvPr>
        </p:nvSpPr>
        <p:spPr>
          <a:xfrm>
            <a:off x="330494" y="3449204"/>
            <a:ext cx="8550842" cy="1692771"/>
          </a:xfrm>
        </p:spPr>
        <p:txBody>
          <a:bodyPr anchor="b" anchorCtr="0">
            <a:spAutoFit/>
          </a:bodyPr>
          <a:lstStyle>
            <a:lvl1pPr>
              <a:lnSpc>
                <a:spcPts val="6600"/>
              </a:lnSpc>
              <a:defRPr lang="en-GB" sz="7200" kern="1200" dirty="0">
                <a:solidFill>
                  <a:schemeClr val="tx1"/>
                </a:solidFill>
                <a:latin typeface="+mj-lt"/>
                <a:ea typeface="+mn-ea"/>
                <a:cs typeface="+mn-cs"/>
              </a:defRPr>
            </a:lvl1pPr>
          </a:lstStyle>
          <a:p>
            <a:r>
              <a:rPr lang="en-US" dirty="0"/>
              <a:t>Divider slide header Impact 72/66</a:t>
            </a:r>
            <a:endParaRPr lang="en-GB" dirty="0"/>
          </a:p>
        </p:txBody>
      </p:sp>
      <p:sp>
        <p:nvSpPr>
          <p:cNvPr id="5" name="Slide Number Placeholder 4">
            <a:extLst>
              <a:ext uri="{FF2B5EF4-FFF2-40B4-BE49-F238E27FC236}">
                <a16:creationId xmlns:a16="http://schemas.microsoft.com/office/drawing/2014/main" id="{01647D93-EACE-4A66-85D1-153E853D4295}"/>
              </a:ext>
            </a:extLst>
          </p:cNvPr>
          <p:cNvSpPr>
            <a:spLocks noGrp="1"/>
          </p:cNvSpPr>
          <p:nvPr>
            <p:ph type="sldNum" sz="quarter" idx="14"/>
          </p:nvPr>
        </p:nvSpPr>
        <p:spPr/>
        <p:txBody>
          <a:bodyPr/>
          <a:lstStyle/>
          <a:p>
            <a:fld id="{63B79EB9-44A4-4195-A8F1-E01CABAAE376}" type="slidenum">
              <a:rPr lang="en-GB" smtClean="0"/>
              <a:pPr/>
              <a:t>‹#›</a:t>
            </a:fld>
            <a:endParaRPr lang="en-GB" dirty="0"/>
          </a:p>
        </p:txBody>
      </p:sp>
    </p:spTree>
    <p:extLst>
      <p:ext uri="{BB962C8B-B14F-4D97-AF65-F5344CB8AC3E}">
        <p14:creationId xmlns:p14="http://schemas.microsoft.com/office/powerpoint/2010/main" val="18493109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Generic Content Slide White">
    <p:bg>
      <p:bgPr>
        <a:solidFill>
          <a:schemeClr val="bg1"/>
        </a:solidFill>
        <a:effectLst/>
      </p:bgPr>
    </p:bg>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F8DAB8A1-D193-410E-9059-4C102CCCFBB7}"/>
              </a:ext>
            </a:extLst>
          </p:cNvPr>
          <p:cNvCxnSpPr>
            <a:cxnSpLocks/>
          </p:cNvCxnSpPr>
          <p:nvPr userDrawn="1"/>
        </p:nvCxnSpPr>
        <p:spPr>
          <a:xfrm>
            <a:off x="355033" y="6301583"/>
            <a:ext cx="11476967" cy="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pic>
        <p:nvPicPr>
          <p:cNvPr id="7" name="ImageSet">
            <a:extLst>
              <a:ext uri="{FF2B5EF4-FFF2-40B4-BE49-F238E27FC236}">
                <a16:creationId xmlns:a16="http://schemas.microsoft.com/office/drawing/2014/main" id="{E9162E5D-DCAE-49CB-9F0A-FBB7557324D1}"/>
              </a:ext>
            </a:extLst>
          </p:cNvPr>
          <p:cNvPicPr>
            <a:picLocks noChangeAspect="1"/>
          </p:cNvPicPr>
          <p:nvPr userDrawn="1">
            <p:custDataLst>
              <p:custData r:id="rId1"/>
              <p:tags r:id="rId2"/>
            </p:custDataLst>
          </p:nvPr>
        </p:nvPicPr>
        <p:blipFill>
          <a:blip r:embed="rId4" cstate="screen">
            <a:extLst>
              <a:ext uri="{28A0092B-C50C-407E-A947-70E740481C1C}">
                <a14:useLocalDpi xmlns:a14="http://schemas.microsoft.com/office/drawing/2010/main"/>
              </a:ext>
            </a:extLst>
          </a:blip>
          <a:stretch>
            <a:fillRect/>
          </a:stretch>
        </p:blipFill>
        <p:spPr>
          <a:xfrm>
            <a:off x="360000" y="6408000"/>
            <a:ext cx="252000" cy="252000"/>
          </a:xfrm>
          <a:prstGeom prst="rect">
            <a:avLst/>
          </a:prstGeom>
        </p:spPr>
      </p:pic>
      <p:sp>
        <p:nvSpPr>
          <p:cNvPr id="8" name="Text Placeholder 2">
            <a:extLst>
              <a:ext uri="{FF2B5EF4-FFF2-40B4-BE49-F238E27FC236}">
                <a16:creationId xmlns:a16="http://schemas.microsoft.com/office/drawing/2014/main" id="{DF9C08A8-A657-4089-B93B-D4AD2AAED38F}"/>
              </a:ext>
            </a:extLst>
          </p:cNvPr>
          <p:cNvSpPr>
            <a:spLocks noGrp="1"/>
          </p:cNvSpPr>
          <p:nvPr>
            <p:ph type="body" sz="quarter" idx="19" hasCustomPrompt="1"/>
          </p:nvPr>
        </p:nvSpPr>
        <p:spPr>
          <a:xfrm>
            <a:off x="354673" y="1054100"/>
            <a:ext cx="11476965" cy="482600"/>
          </a:xfrm>
          <a:prstGeom prst="rect">
            <a:avLst/>
          </a:prstGeom>
        </p:spPr>
        <p:txBody>
          <a:bodyPr/>
          <a:lstStyle>
            <a:lvl1pPr>
              <a:buNone/>
              <a:defRPr sz="2000" b="0">
                <a:solidFill>
                  <a:schemeClr val="tx1"/>
                </a:solidFill>
              </a:defRPr>
            </a:lvl1pPr>
          </a:lstStyle>
          <a:p>
            <a:pPr lvl="0"/>
            <a:r>
              <a:rPr lang="en-US" dirty="0"/>
              <a:t>Secondary header – Arial 20</a:t>
            </a:r>
          </a:p>
        </p:txBody>
      </p:sp>
      <p:sp>
        <p:nvSpPr>
          <p:cNvPr id="10" name="Title 9">
            <a:extLst>
              <a:ext uri="{FF2B5EF4-FFF2-40B4-BE49-F238E27FC236}">
                <a16:creationId xmlns:a16="http://schemas.microsoft.com/office/drawing/2014/main" id="{3CDCC5F5-5C25-4BE6-B6E7-B7A73BA6623C}"/>
              </a:ext>
            </a:extLst>
          </p:cNvPr>
          <p:cNvSpPr>
            <a:spLocks noGrp="1"/>
          </p:cNvSpPr>
          <p:nvPr>
            <p:ph type="title"/>
          </p:nvPr>
        </p:nvSpPr>
        <p:spPr/>
        <p:txBody>
          <a:bodyPr/>
          <a:lstStyle/>
          <a:p>
            <a:r>
              <a:rPr lang="en-US"/>
              <a:t>Click to edit Master title style</a:t>
            </a:r>
            <a:endParaRPr lang="en-GB"/>
          </a:p>
        </p:txBody>
      </p:sp>
      <p:sp>
        <p:nvSpPr>
          <p:cNvPr id="12" name="Content Placeholder 11">
            <a:extLst>
              <a:ext uri="{FF2B5EF4-FFF2-40B4-BE49-F238E27FC236}">
                <a16:creationId xmlns:a16="http://schemas.microsoft.com/office/drawing/2014/main" id="{DE6EA6E1-AF4F-4504-81FC-538102201B47}"/>
              </a:ext>
            </a:extLst>
          </p:cNvPr>
          <p:cNvSpPr>
            <a:spLocks noGrp="1"/>
          </p:cNvSpPr>
          <p:nvPr>
            <p:ph sz="quarter" idx="20"/>
          </p:nvPr>
        </p:nvSpPr>
        <p:spPr>
          <a:xfrm>
            <a:off x="354012" y="1729050"/>
            <a:ext cx="11477625" cy="4197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Slide Number Placeholder 3">
            <a:extLst>
              <a:ext uri="{FF2B5EF4-FFF2-40B4-BE49-F238E27FC236}">
                <a16:creationId xmlns:a16="http://schemas.microsoft.com/office/drawing/2014/main" id="{4CF3B41B-C086-4653-BCDA-C60306745A1A}"/>
              </a:ext>
            </a:extLst>
          </p:cNvPr>
          <p:cNvSpPr>
            <a:spLocks noGrp="1"/>
          </p:cNvSpPr>
          <p:nvPr>
            <p:ph type="sldNum" sz="quarter" idx="23"/>
          </p:nvPr>
        </p:nvSpPr>
        <p:spPr/>
        <p:txBody>
          <a:bodyPr/>
          <a:lstStyle/>
          <a:p>
            <a:fld id="{63B79EB9-44A4-4195-A8F1-E01CABAAE376}" type="slidenum">
              <a:rPr lang="en-GB" smtClean="0"/>
              <a:pPr/>
              <a:t>‹#›</a:t>
            </a:fld>
            <a:endParaRPr lang="en-GB" dirty="0"/>
          </a:p>
        </p:txBody>
      </p:sp>
    </p:spTree>
    <p:extLst>
      <p:ext uri="{BB962C8B-B14F-4D97-AF65-F5344CB8AC3E}">
        <p14:creationId xmlns:p14="http://schemas.microsoft.com/office/powerpoint/2010/main" val="1182229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Generic Content Slide Black">
    <p:bg>
      <p:bgPr>
        <a:solidFill>
          <a:schemeClr val="tx1"/>
        </a:solidFill>
        <a:effectLst/>
      </p:bgPr>
    </p:bg>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F8DAB8A1-D193-410E-9059-4C102CCCFBB7}"/>
              </a:ext>
            </a:extLst>
          </p:cNvPr>
          <p:cNvCxnSpPr>
            <a:cxnSpLocks/>
          </p:cNvCxnSpPr>
          <p:nvPr userDrawn="1"/>
        </p:nvCxnSpPr>
        <p:spPr>
          <a:xfrm>
            <a:off x="355033" y="6301583"/>
            <a:ext cx="11476967" cy="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pic>
        <p:nvPicPr>
          <p:cNvPr id="7" name="ImageSet">
            <a:extLst>
              <a:ext uri="{FF2B5EF4-FFF2-40B4-BE49-F238E27FC236}">
                <a16:creationId xmlns:a16="http://schemas.microsoft.com/office/drawing/2014/main" id="{E9162E5D-DCAE-49CB-9F0A-FBB7557324D1}"/>
              </a:ext>
            </a:extLst>
          </p:cNvPr>
          <p:cNvPicPr>
            <a:picLocks noChangeAspect="1"/>
          </p:cNvPicPr>
          <p:nvPr userDrawn="1">
            <p:custDataLst>
              <p:custData r:id="rId1"/>
              <p:tags r:id="rId2"/>
            </p:custDataLst>
          </p:nvPr>
        </p:nvPicPr>
        <p:blipFill>
          <a:blip r:embed="rId6" cstate="screen">
            <a:extLst>
              <a:ext uri="{28A0092B-C50C-407E-A947-70E740481C1C}">
                <a14:useLocalDpi xmlns:a14="http://schemas.microsoft.com/office/drawing/2010/main"/>
              </a:ext>
            </a:extLst>
          </a:blip>
          <a:stretch>
            <a:fillRect/>
          </a:stretch>
        </p:blipFill>
        <p:spPr>
          <a:xfrm>
            <a:off x="360000" y="6408000"/>
            <a:ext cx="252000" cy="252000"/>
          </a:xfrm>
          <a:prstGeom prst="rect">
            <a:avLst/>
          </a:prstGeom>
        </p:spPr>
      </p:pic>
      <p:sp>
        <p:nvSpPr>
          <p:cNvPr id="8" name="Text Placeholder 2">
            <a:extLst>
              <a:ext uri="{FF2B5EF4-FFF2-40B4-BE49-F238E27FC236}">
                <a16:creationId xmlns:a16="http://schemas.microsoft.com/office/drawing/2014/main" id="{DF9C08A8-A657-4089-B93B-D4AD2AAED38F}"/>
              </a:ext>
            </a:extLst>
          </p:cNvPr>
          <p:cNvSpPr>
            <a:spLocks noGrp="1"/>
          </p:cNvSpPr>
          <p:nvPr>
            <p:ph type="body" sz="quarter" idx="19" hasCustomPrompt="1"/>
          </p:nvPr>
        </p:nvSpPr>
        <p:spPr>
          <a:xfrm>
            <a:off x="354673" y="1054100"/>
            <a:ext cx="11476965" cy="482600"/>
          </a:xfrm>
          <a:prstGeom prst="rect">
            <a:avLst/>
          </a:prstGeom>
        </p:spPr>
        <p:txBody>
          <a:bodyPr/>
          <a:lstStyle>
            <a:lvl1pPr>
              <a:buNone/>
              <a:defRPr sz="2000" b="0">
                <a:solidFill>
                  <a:schemeClr val="bg2"/>
                </a:solidFill>
              </a:defRPr>
            </a:lvl1pPr>
          </a:lstStyle>
          <a:p>
            <a:pPr lvl="0"/>
            <a:r>
              <a:rPr lang="en-US" dirty="0"/>
              <a:t>Secondary header – Arial 20</a:t>
            </a:r>
          </a:p>
        </p:txBody>
      </p:sp>
      <p:sp>
        <p:nvSpPr>
          <p:cNvPr id="10" name="Title 9">
            <a:extLst>
              <a:ext uri="{FF2B5EF4-FFF2-40B4-BE49-F238E27FC236}">
                <a16:creationId xmlns:a16="http://schemas.microsoft.com/office/drawing/2014/main" id="{3CDCC5F5-5C25-4BE6-B6E7-B7A73BA6623C}"/>
              </a:ext>
            </a:extLst>
          </p:cNvPr>
          <p:cNvSpPr>
            <a:spLocks noGrp="1"/>
          </p:cNvSpPr>
          <p:nvPr>
            <p:ph type="title"/>
          </p:nvPr>
        </p:nvSpPr>
        <p:spPr/>
        <p:txBody>
          <a:bodyPr/>
          <a:lstStyle>
            <a:lvl1pPr>
              <a:defRPr>
                <a:solidFill>
                  <a:schemeClr val="bg2"/>
                </a:solidFill>
              </a:defRPr>
            </a:lvl1pPr>
          </a:lstStyle>
          <a:p>
            <a:r>
              <a:rPr lang="en-US"/>
              <a:t>Click to edit Master title style</a:t>
            </a:r>
            <a:endParaRPr lang="en-GB" dirty="0"/>
          </a:p>
        </p:txBody>
      </p:sp>
      <p:sp>
        <p:nvSpPr>
          <p:cNvPr id="12" name="Content Placeholder 11">
            <a:extLst>
              <a:ext uri="{FF2B5EF4-FFF2-40B4-BE49-F238E27FC236}">
                <a16:creationId xmlns:a16="http://schemas.microsoft.com/office/drawing/2014/main" id="{DE6EA6E1-AF4F-4504-81FC-538102201B47}"/>
              </a:ext>
            </a:extLst>
          </p:cNvPr>
          <p:cNvSpPr>
            <a:spLocks noGrp="1"/>
          </p:cNvSpPr>
          <p:nvPr>
            <p:ph sz="quarter" idx="20"/>
          </p:nvPr>
        </p:nvSpPr>
        <p:spPr>
          <a:xfrm>
            <a:off x="354012" y="1729050"/>
            <a:ext cx="11477625" cy="4197087"/>
          </a:xfrm>
        </p:spPr>
        <p:txBody>
          <a:bodyPr/>
          <a:lstStyle>
            <a:lvl1pPr>
              <a:buClr>
                <a:schemeClr val="bg2"/>
              </a:buClr>
              <a:defRPr>
                <a:solidFill>
                  <a:schemeClr val="bg2"/>
                </a:solidFill>
              </a:defRPr>
            </a:lvl1pPr>
            <a:lvl2pPr>
              <a:buClr>
                <a:schemeClr val="bg2"/>
              </a:buClr>
              <a:defRPr>
                <a:solidFill>
                  <a:schemeClr val="bg2"/>
                </a:solidFill>
              </a:defRPr>
            </a:lvl2pPr>
            <a:lvl3pPr>
              <a:buClr>
                <a:schemeClr val="bg2"/>
              </a:buClr>
              <a:defRPr>
                <a:solidFill>
                  <a:schemeClr val="bg2"/>
                </a:solidFill>
              </a:defRPr>
            </a:lvl3pPr>
            <a:lvl4pPr>
              <a:buClr>
                <a:schemeClr val="bg2"/>
              </a:buClr>
              <a:defRPr>
                <a:solidFill>
                  <a:schemeClr val="bg2"/>
                </a:solidFill>
              </a:defRPr>
            </a:lvl4pPr>
            <a:lvl5pPr>
              <a:buClr>
                <a:schemeClr val="bg2"/>
              </a:buClr>
              <a:defRPr>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cxnSp>
        <p:nvCxnSpPr>
          <p:cNvPr id="9" name="Straight Connector 8">
            <a:extLst>
              <a:ext uri="{FF2B5EF4-FFF2-40B4-BE49-F238E27FC236}">
                <a16:creationId xmlns:a16="http://schemas.microsoft.com/office/drawing/2014/main" id="{5E728FBC-FE05-458D-8AAA-620D03FF345D}"/>
              </a:ext>
            </a:extLst>
          </p:cNvPr>
          <p:cNvCxnSpPr>
            <a:cxnSpLocks/>
          </p:cNvCxnSpPr>
          <p:nvPr userDrawn="1"/>
        </p:nvCxnSpPr>
        <p:spPr>
          <a:xfrm>
            <a:off x="355033" y="6301583"/>
            <a:ext cx="11476967" cy="0"/>
          </a:xfrm>
          <a:prstGeom prst="line">
            <a:avLst/>
          </a:prstGeom>
          <a:ln w="3175">
            <a:solidFill>
              <a:schemeClr val="bg2"/>
            </a:solidFill>
          </a:ln>
        </p:spPr>
        <p:style>
          <a:lnRef idx="1">
            <a:schemeClr val="accent1"/>
          </a:lnRef>
          <a:fillRef idx="0">
            <a:schemeClr val="accent1"/>
          </a:fillRef>
          <a:effectRef idx="0">
            <a:schemeClr val="accent1"/>
          </a:effectRef>
          <a:fontRef idx="minor">
            <a:schemeClr val="tx1"/>
          </a:fontRef>
        </p:style>
      </p:cxnSp>
      <p:pic>
        <p:nvPicPr>
          <p:cNvPr id="11" name="ImageSet">
            <a:extLst>
              <a:ext uri="{FF2B5EF4-FFF2-40B4-BE49-F238E27FC236}">
                <a16:creationId xmlns:a16="http://schemas.microsoft.com/office/drawing/2014/main" id="{149E0909-BBF6-4C75-83A4-0905B473459D}"/>
              </a:ext>
            </a:extLst>
          </p:cNvPr>
          <p:cNvPicPr>
            <a:picLocks noChangeAspect="1"/>
          </p:cNvPicPr>
          <p:nvPr userDrawn="1">
            <p:custDataLst>
              <p:custData r:id="rId3"/>
              <p:tags r:id="rId4"/>
            </p:custDataLst>
          </p:nvPr>
        </p:nvPicPr>
        <p:blipFill>
          <a:blip r:embed="rId7" cstate="screen">
            <a:extLst>
              <a:ext uri="{28A0092B-C50C-407E-A947-70E740481C1C}">
                <a14:useLocalDpi xmlns:a14="http://schemas.microsoft.com/office/drawing/2010/main"/>
              </a:ext>
            </a:extLst>
          </a:blip>
          <a:stretch>
            <a:fillRect/>
          </a:stretch>
        </p:blipFill>
        <p:spPr>
          <a:xfrm>
            <a:off x="360000" y="6408000"/>
            <a:ext cx="252000" cy="251370"/>
          </a:xfrm>
          <a:prstGeom prst="rect">
            <a:avLst/>
          </a:prstGeom>
        </p:spPr>
      </p:pic>
      <p:sp>
        <p:nvSpPr>
          <p:cNvPr id="4" name="Slide Number Placeholder 3">
            <a:extLst>
              <a:ext uri="{FF2B5EF4-FFF2-40B4-BE49-F238E27FC236}">
                <a16:creationId xmlns:a16="http://schemas.microsoft.com/office/drawing/2014/main" id="{4CDC5E49-0E0D-407B-B8D7-8BD2DF176612}"/>
              </a:ext>
            </a:extLst>
          </p:cNvPr>
          <p:cNvSpPr>
            <a:spLocks noGrp="1"/>
          </p:cNvSpPr>
          <p:nvPr>
            <p:ph type="sldNum" sz="quarter" idx="23"/>
          </p:nvPr>
        </p:nvSpPr>
        <p:spPr/>
        <p:txBody>
          <a:bodyPr/>
          <a:lstStyle>
            <a:lvl1pPr>
              <a:defRPr>
                <a:solidFill>
                  <a:schemeClr val="bg2"/>
                </a:solidFill>
              </a:defRPr>
            </a:lvl1pPr>
          </a:lstStyle>
          <a:p>
            <a:fld id="{63B79EB9-44A4-4195-A8F1-E01CABAAE376}" type="slidenum">
              <a:rPr lang="en-GB" smtClean="0"/>
              <a:pPr/>
              <a:t>‹#›</a:t>
            </a:fld>
            <a:endParaRPr lang="en-GB" dirty="0"/>
          </a:p>
        </p:txBody>
      </p:sp>
    </p:spTree>
    <p:extLst>
      <p:ext uri="{BB962C8B-B14F-4D97-AF65-F5344CB8AC3E}">
        <p14:creationId xmlns:p14="http://schemas.microsoft.com/office/powerpoint/2010/main" val="21166972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 Column Content Sand">
    <p:bg>
      <p:bgPr>
        <a:solidFill>
          <a:schemeClr val="bg2"/>
        </a:solidFill>
        <a:effectLst/>
      </p:bgPr>
    </p:bg>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F8DAB8A1-D193-410E-9059-4C102CCCFBB7}"/>
              </a:ext>
            </a:extLst>
          </p:cNvPr>
          <p:cNvCxnSpPr>
            <a:cxnSpLocks/>
          </p:cNvCxnSpPr>
          <p:nvPr userDrawn="1"/>
        </p:nvCxnSpPr>
        <p:spPr>
          <a:xfrm>
            <a:off x="355033" y="6301583"/>
            <a:ext cx="11476967" cy="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pic>
        <p:nvPicPr>
          <p:cNvPr id="7" name="ImageSet">
            <a:extLst>
              <a:ext uri="{FF2B5EF4-FFF2-40B4-BE49-F238E27FC236}">
                <a16:creationId xmlns:a16="http://schemas.microsoft.com/office/drawing/2014/main" id="{E9162E5D-DCAE-49CB-9F0A-FBB7557324D1}"/>
              </a:ext>
            </a:extLst>
          </p:cNvPr>
          <p:cNvPicPr>
            <a:picLocks noChangeAspect="1"/>
          </p:cNvPicPr>
          <p:nvPr userDrawn="1">
            <p:custDataLst>
              <p:custData r:id="rId1"/>
              <p:tags r:id="rId2"/>
            </p:custDataLst>
          </p:nvPr>
        </p:nvPicPr>
        <p:blipFill>
          <a:blip r:embed="rId4" cstate="screen">
            <a:extLst>
              <a:ext uri="{28A0092B-C50C-407E-A947-70E740481C1C}">
                <a14:useLocalDpi xmlns:a14="http://schemas.microsoft.com/office/drawing/2010/main"/>
              </a:ext>
            </a:extLst>
          </a:blip>
          <a:stretch>
            <a:fillRect/>
          </a:stretch>
        </p:blipFill>
        <p:spPr>
          <a:xfrm>
            <a:off x="360000" y="6408000"/>
            <a:ext cx="252000" cy="252000"/>
          </a:xfrm>
          <a:prstGeom prst="rect">
            <a:avLst/>
          </a:prstGeom>
        </p:spPr>
      </p:pic>
      <p:sp>
        <p:nvSpPr>
          <p:cNvPr id="8" name="Text Placeholder 2">
            <a:extLst>
              <a:ext uri="{FF2B5EF4-FFF2-40B4-BE49-F238E27FC236}">
                <a16:creationId xmlns:a16="http://schemas.microsoft.com/office/drawing/2014/main" id="{DF9C08A8-A657-4089-B93B-D4AD2AAED38F}"/>
              </a:ext>
            </a:extLst>
          </p:cNvPr>
          <p:cNvSpPr>
            <a:spLocks noGrp="1"/>
          </p:cNvSpPr>
          <p:nvPr>
            <p:ph type="body" sz="quarter" idx="19" hasCustomPrompt="1"/>
          </p:nvPr>
        </p:nvSpPr>
        <p:spPr>
          <a:xfrm>
            <a:off x="354673" y="1054100"/>
            <a:ext cx="11476965" cy="482600"/>
          </a:xfrm>
          <a:prstGeom prst="rect">
            <a:avLst/>
          </a:prstGeom>
        </p:spPr>
        <p:txBody>
          <a:bodyPr/>
          <a:lstStyle>
            <a:lvl1pPr>
              <a:buNone/>
              <a:defRPr sz="2000" b="0">
                <a:solidFill>
                  <a:schemeClr val="tx1"/>
                </a:solidFill>
              </a:defRPr>
            </a:lvl1pPr>
          </a:lstStyle>
          <a:p>
            <a:pPr lvl="0"/>
            <a:r>
              <a:rPr lang="en-US" dirty="0"/>
              <a:t>Secondary header – Arial 20</a:t>
            </a:r>
          </a:p>
        </p:txBody>
      </p:sp>
      <p:sp>
        <p:nvSpPr>
          <p:cNvPr id="10" name="Title 9">
            <a:extLst>
              <a:ext uri="{FF2B5EF4-FFF2-40B4-BE49-F238E27FC236}">
                <a16:creationId xmlns:a16="http://schemas.microsoft.com/office/drawing/2014/main" id="{3CDCC5F5-5C25-4BE6-B6E7-B7A73BA6623C}"/>
              </a:ext>
            </a:extLst>
          </p:cNvPr>
          <p:cNvSpPr>
            <a:spLocks noGrp="1"/>
          </p:cNvSpPr>
          <p:nvPr>
            <p:ph type="title"/>
          </p:nvPr>
        </p:nvSpPr>
        <p:spPr/>
        <p:txBody>
          <a:bodyPr/>
          <a:lstStyle/>
          <a:p>
            <a:r>
              <a:rPr lang="en-US"/>
              <a:t>Click to edit Master title style</a:t>
            </a:r>
            <a:endParaRPr lang="en-GB"/>
          </a:p>
        </p:txBody>
      </p:sp>
      <p:sp>
        <p:nvSpPr>
          <p:cNvPr id="12" name="Content Placeholder 11">
            <a:extLst>
              <a:ext uri="{FF2B5EF4-FFF2-40B4-BE49-F238E27FC236}">
                <a16:creationId xmlns:a16="http://schemas.microsoft.com/office/drawing/2014/main" id="{DE6EA6E1-AF4F-4504-81FC-538102201B47}"/>
              </a:ext>
            </a:extLst>
          </p:cNvPr>
          <p:cNvSpPr>
            <a:spLocks noGrp="1"/>
          </p:cNvSpPr>
          <p:nvPr>
            <p:ph sz="quarter" idx="20"/>
          </p:nvPr>
        </p:nvSpPr>
        <p:spPr>
          <a:xfrm>
            <a:off x="354013" y="1729050"/>
            <a:ext cx="5627688" cy="4197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9" name="Content Placeholder 11">
            <a:extLst>
              <a:ext uri="{FF2B5EF4-FFF2-40B4-BE49-F238E27FC236}">
                <a16:creationId xmlns:a16="http://schemas.microsoft.com/office/drawing/2014/main" id="{53101FB4-881A-4142-82D6-5358BB7AC534}"/>
              </a:ext>
            </a:extLst>
          </p:cNvPr>
          <p:cNvSpPr>
            <a:spLocks noGrp="1"/>
          </p:cNvSpPr>
          <p:nvPr>
            <p:ph sz="quarter" idx="21"/>
          </p:nvPr>
        </p:nvSpPr>
        <p:spPr>
          <a:xfrm>
            <a:off x="6210301" y="1729050"/>
            <a:ext cx="5627688" cy="4197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cxnSp>
        <p:nvCxnSpPr>
          <p:cNvPr id="11" name="Straight Connector 10">
            <a:extLst>
              <a:ext uri="{FF2B5EF4-FFF2-40B4-BE49-F238E27FC236}">
                <a16:creationId xmlns:a16="http://schemas.microsoft.com/office/drawing/2014/main" id="{1CAA87E1-D5FF-430F-9B41-69B85D8CB0E5}"/>
              </a:ext>
            </a:extLst>
          </p:cNvPr>
          <p:cNvCxnSpPr>
            <a:cxnSpLocks/>
          </p:cNvCxnSpPr>
          <p:nvPr userDrawn="1"/>
        </p:nvCxnSpPr>
        <p:spPr>
          <a:xfrm>
            <a:off x="6096010" y="1729050"/>
            <a:ext cx="0" cy="4198056"/>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E4655363-AA4F-4E55-BA74-78E0277BEF45}"/>
              </a:ext>
            </a:extLst>
          </p:cNvPr>
          <p:cNvSpPr>
            <a:spLocks noGrp="1"/>
          </p:cNvSpPr>
          <p:nvPr>
            <p:ph type="sldNum" sz="quarter" idx="24"/>
          </p:nvPr>
        </p:nvSpPr>
        <p:spPr/>
        <p:txBody>
          <a:bodyPr/>
          <a:lstStyle/>
          <a:p>
            <a:fld id="{63B79EB9-44A4-4195-A8F1-E01CABAAE376}" type="slidenum">
              <a:rPr lang="en-GB" smtClean="0"/>
              <a:pPr/>
              <a:t>‹#›</a:t>
            </a:fld>
            <a:endParaRPr lang="en-GB" dirty="0"/>
          </a:p>
        </p:txBody>
      </p:sp>
    </p:spTree>
    <p:extLst>
      <p:ext uri="{BB962C8B-B14F-4D97-AF65-F5344CB8AC3E}">
        <p14:creationId xmlns:p14="http://schemas.microsoft.com/office/powerpoint/2010/main" val="1170443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2 Column Content Black">
    <p:bg>
      <p:bgPr>
        <a:solidFill>
          <a:schemeClr val="tx1"/>
        </a:solidFill>
        <a:effectLst/>
      </p:bgPr>
    </p:bg>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F8DAB8A1-D193-410E-9059-4C102CCCFBB7}"/>
              </a:ext>
            </a:extLst>
          </p:cNvPr>
          <p:cNvCxnSpPr>
            <a:cxnSpLocks/>
          </p:cNvCxnSpPr>
          <p:nvPr userDrawn="1"/>
        </p:nvCxnSpPr>
        <p:spPr>
          <a:xfrm>
            <a:off x="355033" y="6301583"/>
            <a:ext cx="11476967" cy="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pic>
        <p:nvPicPr>
          <p:cNvPr id="7" name="ImageSet">
            <a:extLst>
              <a:ext uri="{FF2B5EF4-FFF2-40B4-BE49-F238E27FC236}">
                <a16:creationId xmlns:a16="http://schemas.microsoft.com/office/drawing/2014/main" id="{E9162E5D-DCAE-49CB-9F0A-FBB7557324D1}"/>
              </a:ext>
            </a:extLst>
          </p:cNvPr>
          <p:cNvPicPr>
            <a:picLocks noChangeAspect="1"/>
          </p:cNvPicPr>
          <p:nvPr userDrawn="1">
            <p:custDataLst>
              <p:custData r:id="rId1"/>
              <p:tags r:id="rId2"/>
            </p:custDataLst>
          </p:nvPr>
        </p:nvPicPr>
        <p:blipFill>
          <a:blip r:embed="rId6" cstate="screen">
            <a:extLst>
              <a:ext uri="{28A0092B-C50C-407E-A947-70E740481C1C}">
                <a14:useLocalDpi xmlns:a14="http://schemas.microsoft.com/office/drawing/2010/main"/>
              </a:ext>
            </a:extLst>
          </a:blip>
          <a:stretch>
            <a:fillRect/>
          </a:stretch>
        </p:blipFill>
        <p:spPr>
          <a:xfrm>
            <a:off x="360000" y="6408000"/>
            <a:ext cx="252000" cy="252000"/>
          </a:xfrm>
          <a:prstGeom prst="rect">
            <a:avLst/>
          </a:prstGeom>
        </p:spPr>
      </p:pic>
      <p:sp>
        <p:nvSpPr>
          <p:cNvPr id="8" name="Text Placeholder 2">
            <a:extLst>
              <a:ext uri="{FF2B5EF4-FFF2-40B4-BE49-F238E27FC236}">
                <a16:creationId xmlns:a16="http://schemas.microsoft.com/office/drawing/2014/main" id="{DF9C08A8-A657-4089-B93B-D4AD2AAED38F}"/>
              </a:ext>
            </a:extLst>
          </p:cNvPr>
          <p:cNvSpPr>
            <a:spLocks noGrp="1"/>
          </p:cNvSpPr>
          <p:nvPr>
            <p:ph type="body" sz="quarter" idx="19" hasCustomPrompt="1"/>
          </p:nvPr>
        </p:nvSpPr>
        <p:spPr>
          <a:xfrm>
            <a:off x="354673" y="1054100"/>
            <a:ext cx="11476965" cy="482600"/>
          </a:xfrm>
          <a:prstGeom prst="rect">
            <a:avLst/>
          </a:prstGeom>
        </p:spPr>
        <p:txBody>
          <a:bodyPr/>
          <a:lstStyle>
            <a:lvl1pPr>
              <a:buNone/>
              <a:defRPr sz="2000" b="0">
                <a:solidFill>
                  <a:schemeClr val="bg2"/>
                </a:solidFill>
              </a:defRPr>
            </a:lvl1pPr>
          </a:lstStyle>
          <a:p>
            <a:pPr lvl="0"/>
            <a:r>
              <a:rPr lang="en-US" dirty="0"/>
              <a:t>Secondary header – Arial 20</a:t>
            </a:r>
          </a:p>
        </p:txBody>
      </p:sp>
      <p:sp>
        <p:nvSpPr>
          <p:cNvPr id="10" name="Title 9">
            <a:extLst>
              <a:ext uri="{FF2B5EF4-FFF2-40B4-BE49-F238E27FC236}">
                <a16:creationId xmlns:a16="http://schemas.microsoft.com/office/drawing/2014/main" id="{3CDCC5F5-5C25-4BE6-B6E7-B7A73BA6623C}"/>
              </a:ext>
            </a:extLst>
          </p:cNvPr>
          <p:cNvSpPr>
            <a:spLocks noGrp="1"/>
          </p:cNvSpPr>
          <p:nvPr>
            <p:ph type="title"/>
          </p:nvPr>
        </p:nvSpPr>
        <p:spPr/>
        <p:txBody>
          <a:bodyPr/>
          <a:lstStyle>
            <a:lvl1pPr>
              <a:defRPr>
                <a:solidFill>
                  <a:schemeClr val="bg2"/>
                </a:solidFill>
              </a:defRPr>
            </a:lvl1pPr>
          </a:lstStyle>
          <a:p>
            <a:r>
              <a:rPr lang="en-US"/>
              <a:t>Click to edit Master title style</a:t>
            </a:r>
            <a:endParaRPr lang="en-GB" dirty="0"/>
          </a:p>
        </p:txBody>
      </p:sp>
      <p:sp>
        <p:nvSpPr>
          <p:cNvPr id="12" name="Content Placeholder 11">
            <a:extLst>
              <a:ext uri="{FF2B5EF4-FFF2-40B4-BE49-F238E27FC236}">
                <a16:creationId xmlns:a16="http://schemas.microsoft.com/office/drawing/2014/main" id="{DE6EA6E1-AF4F-4504-81FC-538102201B47}"/>
              </a:ext>
            </a:extLst>
          </p:cNvPr>
          <p:cNvSpPr>
            <a:spLocks noGrp="1"/>
          </p:cNvSpPr>
          <p:nvPr>
            <p:ph sz="quarter" idx="20"/>
          </p:nvPr>
        </p:nvSpPr>
        <p:spPr>
          <a:xfrm>
            <a:off x="354013" y="1729050"/>
            <a:ext cx="5627688" cy="4197087"/>
          </a:xfrm>
        </p:spPr>
        <p:txBody>
          <a:bodyPr/>
          <a:lstStyle>
            <a:lvl1pPr>
              <a:buClr>
                <a:schemeClr val="bg2"/>
              </a:buClr>
              <a:defRPr>
                <a:solidFill>
                  <a:schemeClr val="bg2"/>
                </a:solidFill>
              </a:defRPr>
            </a:lvl1pPr>
            <a:lvl2pPr>
              <a:buClr>
                <a:schemeClr val="bg2"/>
              </a:buClr>
              <a:defRPr>
                <a:solidFill>
                  <a:schemeClr val="bg2"/>
                </a:solidFill>
              </a:defRPr>
            </a:lvl2pPr>
            <a:lvl3pPr>
              <a:buClr>
                <a:schemeClr val="bg2"/>
              </a:buClr>
              <a:defRPr>
                <a:solidFill>
                  <a:schemeClr val="bg2"/>
                </a:solidFill>
              </a:defRPr>
            </a:lvl3pPr>
            <a:lvl4pPr>
              <a:buClr>
                <a:schemeClr val="bg2"/>
              </a:buClr>
              <a:defRPr>
                <a:solidFill>
                  <a:schemeClr val="bg2"/>
                </a:solidFill>
              </a:defRPr>
            </a:lvl4pPr>
            <a:lvl5pPr>
              <a:buClr>
                <a:schemeClr val="bg2"/>
              </a:buClr>
              <a:defRPr>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cxnSp>
        <p:nvCxnSpPr>
          <p:cNvPr id="9" name="Straight Connector 8">
            <a:extLst>
              <a:ext uri="{FF2B5EF4-FFF2-40B4-BE49-F238E27FC236}">
                <a16:creationId xmlns:a16="http://schemas.microsoft.com/office/drawing/2014/main" id="{5E728FBC-FE05-458D-8AAA-620D03FF345D}"/>
              </a:ext>
            </a:extLst>
          </p:cNvPr>
          <p:cNvCxnSpPr>
            <a:cxnSpLocks/>
          </p:cNvCxnSpPr>
          <p:nvPr userDrawn="1"/>
        </p:nvCxnSpPr>
        <p:spPr>
          <a:xfrm>
            <a:off x="355033" y="6301583"/>
            <a:ext cx="11476967" cy="0"/>
          </a:xfrm>
          <a:prstGeom prst="line">
            <a:avLst/>
          </a:prstGeom>
          <a:ln w="3175">
            <a:solidFill>
              <a:schemeClr val="bg2"/>
            </a:solidFill>
          </a:ln>
        </p:spPr>
        <p:style>
          <a:lnRef idx="1">
            <a:schemeClr val="accent1"/>
          </a:lnRef>
          <a:fillRef idx="0">
            <a:schemeClr val="accent1"/>
          </a:fillRef>
          <a:effectRef idx="0">
            <a:schemeClr val="accent1"/>
          </a:effectRef>
          <a:fontRef idx="minor">
            <a:schemeClr val="tx1"/>
          </a:fontRef>
        </p:style>
      </p:cxnSp>
      <p:pic>
        <p:nvPicPr>
          <p:cNvPr id="11" name="ImageSet">
            <a:extLst>
              <a:ext uri="{FF2B5EF4-FFF2-40B4-BE49-F238E27FC236}">
                <a16:creationId xmlns:a16="http://schemas.microsoft.com/office/drawing/2014/main" id="{149E0909-BBF6-4C75-83A4-0905B473459D}"/>
              </a:ext>
            </a:extLst>
          </p:cNvPr>
          <p:cNvPicPr>
            <a:picLocks noChangeAspect="1"/>
          </p:cNvPicPr>
          <p:nvPr userDrawn="1">
            <p:custDataLst>
              <p:custData r:id="rId3"/>
              <p:tags r:id="rId4"/>
            </p:custDataLst>
          </p:nvPr>
        </p:nvPicPr>
        <p:blipFill>
          <a:blip r:embed="rId7" cstate="screen">
            <a:extLst>
              <a:ext uri="{28A0092B-C50C-407E-A947-70E740481C1C}">
                <a14:useLocalDpi xmlns:a14="http://schemas.microsoft.com/office/drawing/2010/main"/>
              </a:ext>
            </a:extLst>
          </a:blip>
          <a:stretch>
            <a:fillRect/>
          </a:stretch>
        </p:blipFill>
        <p:spPr>
          <a:xfrm>
            <a:off x="360000" y="6408000"/>
            <a:ext cx="252000" cy="251370"/>
          </a:xfrm>
          <a:prstGeom prst="rect">
            <a:avLst/>
          </a:prstGeom>
        </p:spPr>
      </p:pic>
      <p:sp>
        <p:nvSpPr>
          <p:cNvPr id="13" name="Content Placeholder 11">
            <a:extLst>
              <a:ext uri="{FF2B5EF4-FFF2-40B4-BE49-F238E27FC236}">
                <a16:creationId xmlns:a16="http://schemas.microsoft.com/office/drawing/2014/main" id="{53050A12-5392-4667-93EE-2CA9D6BAF5D7}"/>
              </a:ext>
            </a:extLst>
          </p:cNvPr>
          <p:cNvSpPr>
            <a:spLocks noGrp="1"/>
          </p:cNvSpPr>
          <p:nvPr>
            <p:ph sz="quarter" idx="21"/>
          </p:nvPr>
        </p:nvSpPr>
        <p:spPr>
          <a:xfrm>
            <a:off x="6203949" y="1729050"/>
            <a:ext cx="5627688" cy="4197087"/>
          </a:xfrm>
        </p:spPr>
        <p:txBody>
          <a:bodyPr/>
          <a:lstStyle>
            <a:lvl1pPr>
              <a:buClr>
                <a:schemeClr val="bg2"/>
              </a:buClr>
              <a:defRPr>
                <a:solidFill>
                  <a:schemeClr val="bg2"/>
                </a:solidFill>
              </a:defRPr>
            </a:lvl1pPr>
            <a:lvl2pPr>
              <a:buClr>
                <a:schemeClr val="bg2"/>
              </a:buClr>
              <a:defRPr>
                <a:solidFill>
                  <a:schemeClr val="bg2"/>
                </a:solidFill>
              </a:defRPr>
            </a:lvl2pPr>
            <a:lvl3pPr>
              <a:buClr>
                <a:schemeClr val="bg2"/>
              </a:buClr>
              <a:defRPr>
                <a:solidFill>
                  <a:schemeClr val="bg2"/>
                </a:solidFill>
              </a:defRPr>
            </a:lvl3pPr>
            <a:lvl4pPr>
              <a:buClr>
                <a:schemeClr val="bg2"/>
              </a:buClr>
              <a:defRPr>
                <a:solidFill>
                  <a:schemeClr val="bg2"/>
                </a:solidFill>
              </a:defRPr>
            </a:lvl4pPr>
            <a:lvl5pPr>
              <a:buClr>
                <a:schemeClr val="bg2"/>
              </a:buClr>
              <a:defRPr>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cxnSp>
        <p:nvCxnSpPr>
          <p:cNvPr id="14" name="Straight Connector 13">
            <a:extLst>
              <a:ext uri="{FF2B5EF4-FFF2-40B4-BE49-F238E27FC236}">
                <a16:creationId xmlns:a16="http://schemas.microsoft.com/office/drawing/2014/main" id="{C9AACC13-1A43-409F-AD52-CBAEAAB89BE1}"/>
              </a:ext>
            </a:extLst>
          </p:cNvPr>
          <p:cNvCxnSpPr>
            <a:cxnSpLocks/>
          </p:cNvCxnSpPr>
          <p:nvPr userDrawn="1"/>
        </p:nvCxnSpPr>
        <p:spPr>
          <a:xfrm>
            <a:off x="6096010" y="1729050"/>
            <a:ext cx="0" cy="4198056"/>
          </a:xfrm>
          <a:prstGeom prst="line">
            <a:avLst/>
          </a:prstGeom>
          <a:ln w="3175">
            <a:solidFill>
              <a:schemeClr val="bg2"/>
            </a:solidFill>
          </a:ln>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EB8B5303-5C1A-40A5-876A-533028D300E8}"/>
              </a:ext>
            </a:extLst>
          </p:cNvPr>
          <p:cNvSpPr>
            <a:spLocks noGrp="1"/>
          </p:cNvSpPr>
          <p:nvPr>
            <p:ph type="sldNum" sz="quarter" idx="24"/>
          </p:nvPr>
        </p:nvSpPr>
        <p:spPr/>
        <p:txBody>
          <a:bodyPr/>
          <a:lstStyle>
            <a:lvl1pPr>
              <a:defRPr>
                <a:solidFill>
                  <a:schemeClr val="bg2"/>
                </a:solidFill>
              </a:defRPr>
            </a:lvl1pPr>
          </a:lstStyle>
          <a:p>
            <a:fld id="{63B79EB9-44A4-4195-A8F1-E01CABAAE376}" type="slidenum">
              <a:rPr lang="en-GB" smtClean="0"/>
              <a:pPr/>
              <a:t>‹#›</a:t>
            </a:fld>
            <a:endParaRPr lang="en-GB" dirty="0"/>
          </a:p>
        </p:txBody>
      </p:sp>
    </p:spTree>
    <p:extLst>
      <p:ext uri="{BB962C8B-B14F-4D97-AF65-F5344CB8AC3E}">
        <p14:creationId xmlns:p14="http://schemas.microsoft.com/office/powerpoint/2010/main" val="385750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 Column Content White">
    <p:bg>
      <p:bgPr>
        <a:solidFill>
          <a:schemeClr val="bg1"/>
        </a:solidFill>
        <a:effectLst/>
      </p:bgPr>
    </p:bg>
    <p:spTree>
      <p:nvGrpSpPr>
        <p:cNvPr id="1" name=""/>
        <p:cNvGrpSpPr/>
        <p:nvPr/>
      </p:nvGrpSpPr>
      <p:grpSpPr>
        <a:xfrm>
          <a:off x="0" y="0"/>
          <a:ext cx="0" cy="0"/>
          <a:chOff x="0" y="0"/>
          <a:chExt cx="0" cy="0"/>
        </a:xfrm>
      </p:grpSpPr>
      <p:sp>
        <p:nvSpPr>
          <p:cNvPr id="8" name="Text Placeholder 2">
            <a:extLst>
              <a:ext uri="{FF2B5EF4-FFF2-40B4-BE49-F238E27FC236}">
                <a16:creationId xmlns:a16="http://schemas.microsoft.com/office/drawing/2014/main" id="{DF9C08A8-A657-4089-B93B-D4AD2AAED38F}"/>
              </a:ext>
            </a:extLst>
          </p:cNvPr>
          <p:cNvSpPr>
            <a:spLocks noGrp="1"/>
          </p:cNvSpPr>
          <p:nvPr>
            <p:ph type="body" sz="quarter" idx="19" hasCustomPrompt="1"/>
          </p:nvPr>
        </p:nvSpPr>
        <p:spPr>
          <a:xfrm>
            <a:off x="354673" y="1054100"/>
            <a:ext cx="11476965" cy="482600"/>
          </a:xfrm>
          <a:prstGeom prst="rect">
            <a:avLst/>
          </a:prstGeom>
        </p:spPr>
        <p:txBody>
          <a:bodyPr/>
          <a:lstStyle>
            <a:lvl1pPr>
              <a:buNone/>
              <a:defRPr sz="2000" b="0">
                <a:solidFill>
                  <a:schemeClr val="tx1"/>
                </a:solidFill>
              </a:defRPr>
            </a:lvl1pPr>
          </a:lstStyle>
          <a:p>
            <a:pPr lvl="0"/>
            <a:r>
              <a:rPr lang="en-US" dirty="0"/>
              <a:t>Secondary header – Arial 20</a:t>
            </a:r>
          </a:p>
        </p:txBody>
      </p:sp>
      <p:sp>
        <p:nvSpPr>
          <p:cNvPr id="10" name="Title 9">
            <a:extLst>
              <a:ext uri="{FF2B5EF4-FFF2-40B4-BE49-F238E27FC236}">
                <a16:creationId xmlns:a16="http://schemas.microsoft.com/office/drawing/2014/main" id="{3CDCC5F5-5C25-4BE6-B6E7-B7A73BA6623C}"/>
              </a:ext>
            </a:extLst>
          </p:cNvPr>
          <p:cNvSpPr>
            <a:spLocks noGrp="1"/>
          </p:cNvSpPr>
          <p:nvPr>
            <p:ph type="title"/>
          </p:nvPr>
        </p:nvSpPr>
        <p:spPr/>
        <p:txBody>
          <a:bodyPr/>
          <a:lstStyle/>
          <a:p>
            <a:r>
              <a:rPr lang="en-US"/>
              <a:t>Click to edit Master title style</a:t>
            </a:r>
            <a:endParaRPr lang="en-GB"/>
          </a:p>
        </p:txBody>
      </p:sp>
      <p:sp>
        <p:nvSpPr>
          <p:cNvPr id="12" name="Content Placeholder 11">
            <a:extLst>
              <a:ext uri="{FF2B5EF4-FFF2-40B4-BE49-F238E27FC236}">
                <a16:creationId xmlns:a16="http://schemas.microsoft.com/office/drawing/2014/main" id="{DE6EA6E1-AF4F-4504-81FC-538102201B47}"/>
              </a:ext>
            </a:extLst>
          </p:cNvPr>
          <p:cNvSpPr>
            <a:spLocks noGrp="1"/>
          </p:cNvSpPr>
          <p:nvPr>
            <p:ph sz="quarter" idx="20"/>
          </p:nvPr>
        </p:nvSpPr>
        <p:spPr>
          <a:xfrm>
            <a:off x="354013" y="1729050"/>
            <a:ext cx="5627688" cy="4197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9" name="Content Placeholder 11">
            <a:extLst>
              <a:ext uri="{FF2B5EF4-FFF2-40B4-BE49-F238E27FC236}">
                <a16:creationId xmlns:a16="http://schemas.microsoft.com/office/drawing/2014/main" id="{53101FB4-881A-4142-82D6-5358BB7AC534}"/>
              </a:ext>
            </a:extLst>
          </p:cNvPr>
          <p:cNvSpPr>
            <a:spLocks noGrp="1"/>
          </p:cNvSpPr>
          <p:nvPr>
            <p:ph sz="quarter" idx="21"/>
          </p:nvPr>
        </p:nvSpPr>
        <p:spPr>
          <a:xfrm>
            <a:off x="6210301" y="1729050"/>
            <a:ext cx="5627688" cy="4197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cxnSp>
        <p:nvCxnSpPr>
          <p:cNvPr id="11" name="Straight Connector 10">
            <a:extLst>
              <a:ext uri="{FF2B5EF4-FFF2-40B4-BE49-F238E27FC236}">
                <a16:creationId xmlns:a16="http://schemas.microsoft.com/office/drawing/2014/main" id="{1CAA87E1-D5FF-430F-9B41-69B85D8CB0E5}"/>
              </a:ext>
            </a:extLst>
          </p:cNvPr>
          <p:cNvCxnSpPr>
            <a:cxnSpLocks/>
          </p:cNvCxnSpPr>
          <p:nvPr userDrawn="1"/>
        </p:nvCxnSpPr>
        <p:spPr>
          <a:xfrm>
            <a:off x="6096010" y="1729050"/>
            <a:ext cx="0" cy="4198056"/>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3DB2B802-4ADC-47BB-B8C6-CB7F8C3DA1A6}"/>
              </a:ext>
            </a:extLst>
          </p:cNvPr>
          <p:cNvSpPr>
            <a:spLocks noGrp="1"/>
          </p:cNvSpPr>
          <p:nvPr>
            <p:ph type="sldNum" sz="quarter" idx="24"/>
          </p:nvPr>
        </p:nvSpPr>
        <p:spPr/>
        <p:txBody>
          <a:bodyPr/>
          <a:lstStyle/>
          <a:p>
            <a:fld id="{63B79EB9-44A4-4195-A8F1-E01CABAAE376}" type="slidenum">
              <a:rPr lang="en-GB" smtClean="0"/>
              <a:pPr/>
              <a:t>‹#›</a:t>
            </a:fld>
            <a:endParaRPr lang="en-GB" dirty="0"/>
          </a:p>
        </p:txBody>
      </p:sp>
    </p:spTree>
    <p:extLst>
      <p:ext uri="{BB962C8B-B14F-4D97-AF65-F5344CB8AC3E}">
        <p14:creationId xmlns:p14="http://schemas.microsoft.com/office/powerpoint/2010/main" val="30991155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Alt 3">
    <p:bg>
      <p:bgPr>
        <a:solidFill>
          <a:schemeClr val="tx1"/>
        </a:solidFill>
        <a:effectLst/>
      </p:bgPr>
    </p:bg>
    <p:spTree>
      <p:nvGrpSpPr>
        <p:cNvPr id="1" name=""/>
        <p:cNvGrpSpPr/>
        <p:nvPr/>
      </p:nvGrpSpPr>
      <p:grpSpPr>
        <a:xfrm>
          <a:off x="0" y="0"/>
          <a:ext cx="0" cy="0"/>
          <a:chOff x="0" y="0"/>
          <a:chExt cx="0" cy="0"/>
        </a:xfrm>
      </p:grpSpPr>
      <p:pic>
        <p:nvPicPr>
          <p:cNvPr id="11" name="ImageSet">
            <a:extLst>
              <a:ext uri="{FF2B5EF4-FFF2-40B4-BE49-F238E27FC236}">
                <a16:creationId xmlns:a16="http://schemas.microsoft.com/office/drawing/2014/main" id="{B74EC50B-74A1-40B0-B778-6A07D625960C}"/>
              </a:ext>
            </a:extLst>
          </p:cNvPr>
          <p:cNvPicPr>
            <a:picLocks noChangeAspect="1"/>
          </p:cNvPicPr>
          <p:nvPr userDrawn="1">
            <p:custDataLst>
              <p:custData r:id="rId1"/>
              <p:tags r:id="rId2"/>
            </p:custDataLst>
          </p:nvPr>
        </p:nvPicPr>
        <p:blipFill>
          <a:blip r:embed="rId4" cstate="screen">
            <a:extLst>
              <a:ext uri="{28A0092B-C50C-407E-A947-70E740481C1C}">
                <a14:useLocalDpi xmlns:a14="http://schemas.microsoft.com/office/drawing/2010/main"/>
              </a:ext>
            </a:extLst>
          </a:blip>
          <a:stretch>
            <a:fillRect/>
          </a:stretch>
        </p:blipFill>
        <p:spPr>
          <a:xfrm>
            <a:off x="360000" y="338400"/>
            <a:ext cx="1800000" cy="216000"/>
          </a:xfrm>
          <a:prstGeom prst="rect">
            <a:avLst/>
          </a:prstGeom>
        </p:spPr>
      </p:pic>
      <p:sp>
        <p:nvSpPr>
          <p:cNvPr id="19" name="Text Placeholder 17">
            <a:extLst>
              <a:ext uri="{FF2B5EF4-FFF2-40B4-BE49-F238E27FC236}">
                <a16:creationId xmlns:a16="http://schemas.microsoft.com/office/drawing/2014/main" id="{E6F8E41D-A45A-4582-92C6-F05849391765}"/>
              </a:ext>
            </a:extLst>
          </p:cNvPr>
          <p:cNvSpPr>
            <a:spLocks noGrp="1"/>
          </p:cNvSpPr>
          <p:nvPr>
            <p:ph type="body" sz="quarter" idx="10" hasCustomPrompt="1"/>
          </p:nvPr>
        </p:nvSpPr>
        <p:spPr>
          <a:xfrm>
            <a:off x="330494" y="1051717"/>
            <a:ext cx="4646614" cy="2539157"/>
          </a:xfrm>
          <a:prstGeom prst="rect">
            <a:avLst/>
          </a:prstGeom>
        </p:spPr>
        <p:txBody>
          <a:bodyPr wrap="square">
            <a:spAutoFit/>
          </a:bodyPr>
          <a:lstStyle>
            <a:lvl1pPr marL="0" indent="0">
              <a:lnSpc>
                <a:spcPts val="6600"/>
              </a:lnSpc>
              <a:spcBef>
                <a:spcPts val="0"/>
              </a:spcBef>
              <a:buNone/>
              <a:defRPr sz="7200" kern="2400" cap="all" baseline="0">
                <a:solidFill>
                  <a:schemeClr val="bg2"/>
                </a:solidFill>
                <a:latin typeface="+mj-lt"/>
              </a:defRPr>
            </a:lvl1pPr>
          </a:lstStyle>
          <a:p>
            <a:pPr lvl="0"/>
            <a:r>
              <a:rPr lang="en-GB" dirty="0"/>
              <a:t>MAIN TITLE HEADER - IMPACT</a:t>
            </a:r>
            <a:endParaRPr lang="en-US" dirty="0"/>
          </a:p>
        </p:txBody>
      </p:sp>
      <p:sp>
        <p:nvSpPr>
          <p:cNvPr id="21" name="Text Placeholder 20">
            <a:extLst>
              <a:ext uri="{FF2B5EF4-FFF2-40B4-BE49-F238E27FC236}">
                <a16:creationId xmlns:a16="http://schemas.microsoft.com/office/drawing/2014/main" id="{4BC86496-8BFD-4594-B86C-01EDCC2118F6}"/>
              </a:ext>
            </a:extLst>
          </p:cNvPr>
          <p:cNvSpPr>
            <a:spLocks noGrp="1"/>
          </p:cNvSpPr>
          <p:nvPr>
            <p:ph type="body" sz="quarter" idx="11" hasCustomPrompt="1"/>
          </p:nvPr>
        </p:nvSpPr>
        <p:spPr>
          <a:xfrm>
            <a:off x="358774" y="3717231"/>
            <a:ext cx="4646614" cy="382894"/>
          </a:xfrm>
          <a:prstGeom prst="rect">
            <a:avLst/>
          </a:prstGeom>
        </p:spPr>
        <p:txBody>
          <a:bodyPr/>
          <a:lstStyle>
            <a:lvl1pPr marL="0" indent="0">
              <a:spcBef>
                <a:spcPts val="0"/>
              </a:spcBef>
              <a:buNone/>
              <a:defRPr sz="1600">
                <a:solidFill>
                  <a:schemeClr val="bg2"/>
                </a:solidFill>
                <a:latin typeface="+mn-lt"/>
                <a:ea typeface="Verdana" panose="020B0604030504040204" pitchFamily="34" charset="0"/>
              </a:defRPr>
            </a:lvl1pPr>
          </a:lstStyle>
          <a:p>
            <a:pPr lvl="0"/>
            <a:r>
              <a:rPr lang="en-US" dirty="0"/>
              <a:t>Add presentation subtitle – Arial</a:t>
            </a:r>
          </a:p>
        </p:txBody>
      </p:sp>
      <p:sp>
        <p:nvSpPr>
          <p:cNvPr id="3" name="Date Placeholder 2">
            <a:extLst>
              <a:ext uri="{FF2B5EF4-FFF2-40B4-BE49-F238E27FC236}">
                <a16:creationId xmlns:a16="http://schemas.microsoft.com/office/drawing/2014/main" id="{2305E975-DECA-4F83-AE39-1D3AAAE6192E}"/>
              </a:ext>
            </a:extLst>
          </p:cNvPr>
          <p:cNvSpPr>
            <a:spLocks noGrp="1"/>
          </p:cNvSpPr>
          <p:nvPr>
            <p:ph type="dt" sz="half" idx="12"/>
          </p:nvPr>
        </p:nvSpPr>
        <p:spPr>
          <a:xfrm>
            <a:off x="358774" y="4100125"/>
            <a:ext cx="1722439" cy="365125"/>
          </a:xfrm>
        </p:spPr>
        <p:txBody>
          <a:bodyPr anchor="t" anchorCtr="0"/>
          <a:lstStyle>
            <a:lvl1pPr>
              <a:defRPr sz="1200">
                <a:solidFill>
                  <a:schemeClr val="accent1"/>
                </a:solidFill>
              </a:defRPr>
            </a:lvl1pPr>
          </a:lstStyle>
          <a:p>
            <a:fld id="{9EA3693F-4C25-4FFB-8ED3-792B48409C60}" type="datetime6">
              <a:rPr lang="en-GB" smtClean="0"/>
              <a:t>April 21</a:t>
            </a:fld>
            <a:endParaRPr lang="en-GB" dirty="0"/>
          </a:p>
        </p:txBody>
      </p:sp>
      <p:pic>
        <p:nvPicPr>
          <p:cNvPr id="7" name="Picture 6" descr="A person riding a skateboard&#10;&#10;Description automatically generated">
            <a:extLst>
              <a:ext uri="{FF2B5EF4-FFF2-40B4-BE49-F238E27FC236}">
                <a16:creationId xmlns:a16="http://schemas.microsoft.com/office/drawing/2014/main" id="{951D4591-DBCE-4E42-AECA-3F13C22D491E}"/>
              </a:ext>
            </a:extLst>
          </p:cNvPr>
          <p:cNvPicPr>
            <a:picLocks noChangeAspect="1"/>
          </p:cNvPicPr>
          <p:nvPr userDrawn="1"/>
        </p:nvPicPr>
        <p:blipFill rotWithShape="1">
          <a:blip r:embed="rId5" cstate="screen">
            <a:extLst>
              <a:ext uri="{28A0092B-C50C-407E-A947-70E740481C1C}">
                <a14:useLocalDpi xmlns:a14="http://schemas.microsoft.com/office/drawing/2010/main"/>
              </a:ext>
            </a:extLst>
          </a:blip>
          <a:srcRect/>
          <a:stretch/>
        </p:blipFill>
        <p:spPr>
          <a:xfrm>
            <a:off x="6096000" y="0"/>
            <a:ext cx="6096000" cy="6858000"/>
          </a:xfrm>
          <a:prstGeom prst="rect">
            <a:avLst/>
          </a:prstGeom>
        </p:spPr>
      </p:pic>
    </p:spTree>
    <p:extLst>
      <p:ext uri="{BB962C8B-B14F-4D97-AF65-F5344CB8AC3E}">
        <p14:creationId xmlns:p14="http://schemas.microsoft.com/office/powerpoint/2010/main" val="3705339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 column image and text white">
    <p:bg>
      <p:bgPr>
        <a:solidFill>
          <a:schemeClr val="bg1"/>
        </a:solidFill>
        <a:effectLst/>
      </p:bgPr>
    </p:bg>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F8DAB8A1-D193-410E-9059-4C102CCCFBB7}"/>
              </a:ext>
            </a:extLst>
          </p:cNvPr>
          <p:cNvCxnSpPr>
            <a:cxnSpLocks/>
          </p:cNvCxnSpPr>
          <p:nvPr userDrawn="1"/>
        </p:nvCxnSpPr>
        <p:spPr>
          <a:xfrm>
            <a:off x="355033" y="6301583"/>
            <a:ext cx="11476967" cy="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pic>
        <p:nvPicPr>
          <p:cNvPr id="7" name="ImageSet">
            <a:extLst>
              <a:ext uri="{FF2B5EF4-FFF2-40B4-BE49-F238E27FC236}">
                <a16:creationId xmlns:a16="http://schemas.microsoft.com/office/drawing/2014/main" id="{E9162E5D-DCAE-49CB-9F0A-FBB7557324D1}"/>
              </a:ext>
            </a:extLst>
          </p:cNvPr>
          <p:cNvPicPr>
            <a:picLocks noChangeAspect="1"/>
          </p:cNvPicPr>
          <p:nvPr userDrawn="1">
            <p:custDataLst>
              <p:custData r:id="rId1"/>
              <p:tags r:id="rId2"/>
            </p:custDataLst>
          </p:nvPr>
        </p:nvPicPr>
        <p:blipFill>
          <a:blip r:embed="rId4" cstate="screen">
            <a:extLst>
              <a:ext uri="{28A0092B-C50C-407E-A947-70E740481C1C}">
                <a14:useLocalDpi xmlns:a14="http://schemas.microsoft.com/office/drawing/2010/main"/>
              </a:ext>
            </a:extLst>
          </a:blip>
          <a:stretch>
            <a:fillRect/>
          </a:stretch>
        </p:blipFill>
        <p:spPr>
          <a:xfrm>
            <a:off x="360000" y="6408000"/>
            <a:ext cx="252000" cy="252000"/>
          </a:xfrm>
          <a:prstGeom prst="rect">
            <a:avLst/>
          </a:prstGeom>
        </p:spPr>
      </p:pic>
      <p:sp>
        <p:nvSpPr>
          <p:cNvPr id="8" name="Text Placeholder 2">
            <a:extLst>
              <a:ext uri="{FF2B5EF4-FFF2-40B4-BE49-F238E27FC236}">
                <a16:creationId xmlns:a16="http://schemas.microsoft.com/office/drawing/2014/main" id="{DF9C08A8-A657-4089-B93B-D4AD2AAED38F}"/>
              </a:ext>
            </a:extLst>
          </p:cNvPr>
          <p:cNvSpPr>
            <a:spLocks noGrp="1"/>
          </p:cNvSpPr>
          <p:nvPr>
            <p:ph type="body" sz="quarter" idx="19" hasCustomPrompt="1"/>
          </p:nvPr>
        </p:nvSpPr>
        <p:spPr>
          <a:xfrm>
            <a:off x="354673" y="1054100"/>
            <a:ext cx="11476965" cy="482600"/>
          </a:xfrm>
          <a:prstGeom prst="rect">
            <a:avLst/>
          </a:prstGeom>
        </p:spPr>
        <p:txBody>
          <a:bodyPr/>
          <a:lstStyle>
            <a:lvl1pPr>
              <a:buNone/>
              <a:defRPr sz="2000" b="0">
                <a:solidFill>
                  <a:schemeClr val="tx1"/>
                </a:solidFill>
              </a:defRPr>
            </a:lvl1pPr>
          </a:lstStyle>
          <a:p>
            <a:pPr lvl="0"/>
            <a:r>
              <a:rPr lang="en-US" dirty="0"/>
              <a:t>Secondary header – Arial 20</a:t>
            </a:r>
          </a:p>
        </p:txBody>
      </p:sp>
      <p:sp>
        <p:nvSpPr>
          <p:cNvPr id="10" name="Title 9">
            <a:extLst>
              <a:ext uri="{FF2B5EF4-FFF2-40B4-BE49-F238E27FC236}">
                <a16:creationId xmlns:a16="http://schemas.microsoft.com/office/drawing/2014/main" id="{3CDCC5F5-5C25-4BE6-B6E7-B7A73BA6623C}"/>
              </a:ext>
            </a:extLst>
          </p:cNvPr>
          <p:cNvSpPr>
            <a:spLocks noGrp="1"/>
          </p:cNvSpPr>
          <p:nvPr>
            <p:ph type="title"/>
          </p:nvPr>
        </p:nvSpPr>
        <p:spPr/>
        <p:txBody>
          <a:bodyPr/>
          <a:lstStyle/>
          <a:p>
            <a:r>
              <a:rPr lang="en-US"/>
              <a:t>Click to edit Master title style</a:t>
            </a:r>
            <a:endParaRPr lang="en-GB"/>
          </a:p>
        </p:txBody>
      </p:sp>
      <p:sp>
        <p:nvSpPr>
          <p:cNvPr id="12" name="Content Placeholder 11">
            <a:extLst>
              <a:ext uri="{FF2B5EF4-FFF2-40B4-BE49-F238E27FC236}">
                <a16:creationId xmlns:a16="http://schemas.microsoft.com/office/drawing/2014/main" id="{DE6EA6E1-AF4F-4504-81FC-538102201B47}"/>
              </a:ext>
            </a:extLst>
          </p:cNvPr>
          <p:cNvSpPr>
            <a:spLocks noGrp="1"/>
          </p:cNvSpPr>
          <p:nvPr>
            <p:ph sz="quarter" idx="20"/>
          </p:nvPr>
        </p:nvSpPr>
        <p:spPr>
          <a:xfrm>
            <a:off x="354013" y="3933371"/>
            <a:ext cx="5627688" cy="1992766"/>
          </a:xfrm>
          <a:solidFill>
            <a:schemeClr val="bg2"/>
          </a:solidFill>
        </p:spPr>
        <p:txBody>
          <a:bodyPr lIns="180000" tIns="180000" rIns="180000" bIns="180000"/>
          <a:lstStyle>
            <a:lvl1pPr marL="0" indent="0">
              <a:buNone/>
              <a:defRPr b="1"/>
            </a:lvl1pPr>
            <a:lvl2pPr marL="0" indent="0">
              <a:buNone/>
              <a:defRPr/>
            </a:lvl2pPr>
            <a:lvl3pPr marL="808037" indent="0">
              <a:buNone/>
              <a:defRPr/>
            </a:lvl3pPr>
            <a:lvl4pPr marL="1257300" indent="0">
              <a:buNone/>
              <a:defRPr/>
            </a:lvl4pPr>
            <a:lvl5pPr marL="170338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cxnSp>
        <p:nvCxnSpPr>
          <p:cNvPr id="11" name="Straight Connector 10">
            <a:extLst>
              <a:ext uri="{FF2B5EF4-FFF2-40B4-BE49-F238E27FC236}">
                <a16:creationId xmlns:a16="http://schemas.microsoft.com/office/drawing/2014/main" id="{1CAA87E1-D5FF-430F-9B41-69B85D8CB0E5}"/>
              </a:ext>
            </a:extLst>
          </p:cNvPr>
          <p:cNvCxnSpPr>
            <a:cxnSpLocks/>
          </p:cNvCxnSpPr>
          <p:nvPr userDrawn="1"/>
        </p:nvCxnSpPr>
        <p:spPr>
          <a:xfrm>
            <a:off x="6096010" y="1729050"/>
            <a:ext cx="0" cy="4198056"/>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DAA1F39F-7BB1-4FE4-AF85-8D998F2A8680}"/>
              </a:ext>
            </a:extLst>
          </p:cNvPr>
          <p:cNvSpPr>
            <a:spLocks noGrp="1"/>
          </p:cNvSpPr>
          <p:nvPr>
            <p:ph type="pic" sz="quarter" idx="22"/>
          </p:nvPr>
        </p:nvSpPr>
        <p:spPr>
          <a:xfrm>
            <a:off x="360363" y="1729050"/>
            <a:ext cx="5621338" cy="2204320"/>
          </a:xfrm>
        </p:spPr>
        <p:txBody>
          <a:bodyPr/>
          <a:lstStyle/>
          <a:p>
            <a:r>
              <a:rPr lang="en-US"/>
              <a:t>Click icon to add picture</a:t>
            </a:r>
            <a:endParaRPr lang="en-GB" dirty="0"/>
          </a:p>
        </p:txBody>
      </p:sp>
      <p:sp>
        <p:nvSpPr>
          <p:cNvPr id="14" name="Content Placeholder 11">
            <a:extLst>
              <a:ext uri="{FF2B5EF4-FFF2-40B4-BE49-F238E27FC236}">
                <a16:creationId xmlns:a16="http://schemas.microsoft.com/office/drawing/2014/main" id="{35F814A8-DDC1-4F3F-B305-5DD12381D566}"/>
              </a:ext>
            </a:extLst>
          </p:cNvPr>
          <p:cNvSpPr>
            <a:spLocks noGrp="1"/>
          </p:cNvSpPr>
          <p:nvPr>
            <p:ph sz="quarter" idx="23"/>
          </p:nvPr>
        </p:nvSpPr>
        <p:spPr>
          <a:xfrm>
            <a:off x="6203949" y="3933371"/>
            <a:ext cx="5627688" cy="1992766"/>
          </a:xfrm>
          <a:solidFill>
            <a:schemeClr val="bg2"/>
          </a:solidFill>
        </p:spPr>
        <p:txBody>
          <a:bodyPr lIns="180000" tIns="180000" rIns="180000" bIns="180000"/>
          <a:lstStyle>
            <a:lvl1pPr marL="0" indent="0">
              <a:buNone/>
              <a:defRPr b="1"/>
            </a:lvl1pPr>
            <a:lvl2pPr marL="0" indent="0">
              <a:buNone/>
              <a:defRPr/>
            </a:lvl2pPr>
            <a:lvl3pPr marL="808037" indent="0">
              <a:buNone/>
              <a:defRPr/>
            </a:lvl3pPr>
            <a:lvl4pPr marL="1257300" indent="0">
              <a:buNone/>
              <a:defRPr/>
            </a:lvl4pPr>
            <a:lvl5pPr marL="170338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5" name="Picture Placeholder 2">
            <a:extLst>
              <a:ext uri="{FF2B5EF4-FFF2-40B4-BE49-F238E27FC236}">
                <a16:creationId xmlns:a16="http://schemas.microsoft.com/office/drawing/2014/main" id="{350247AF-9070-4DCE-83A9-7A6101EB905D}"/>
              </a:ext>
            </a:extLst>
          </p:cNvPr>
          <p:cNvSpPr>
            <a:spLocks noGrp="1"/>
          </p:cNvSpPr>
          <p:nvPr>
            <p:ph type="pic" sz="quarter" idx="24"/>
          </p:nvPr>
        </p:nvSpPr>
        <p:spPr>
          <a:xfrm>
            <a:off x="6210299" y="1729050"/>
            <a:ext cx="5621338" cy="2204320"/>
          </a:xfrm>
        </p:spPr>
        <p:txBody>
          <a:bodyPr/>
          <a:lstStyle/>
          <a:p>
            <a:r>
              <a:rPr lang="en-US"/>
              <a:t>Click icon to add picture</a:t>
            </a:r>
            <a:endParaRPr lang="en-GB" dirty="0"/>
          </a:p>
        </p:txBody>
      </p:sp>
      <p:sp>
        <p:nvSpPr>
          <p:cNvPr id="5" name="Slide Number Placeholder 4">
            <a:extLst>
              <a:ext uri="{FF2B5EF4-FFF2-40B4-BE49-F238E27FC236}">
                <a16:creationId xmlns:a16="http://schemas.microsoft.com/office/drawing/2014/main" id="{3FF9E05B-63B1-40BA-9E31-2AA29A2221A9}"/>
              </a:ext>
            </a:extLst>
          </p:cNvPr>
          <p:cNvSpPr>
            <a:spLocks noGrp="1"/>
          </p:cNvSpPr>
          <p:nvPr>
            <p:ph type="sldNum" sz="quarter" idx="27"/>
          </p:nvPr>
        </p:nvSpPr>
        <p:spPr/>
        <p:txBody>
          <a:bodyPr/>
          <a:lstStyle/>
          <a:p>
            <a:fld id="{63B79EB9-44A4-4195-A8F1-E01CABAAE376}" type="slidenum">
              <a:rPr lang="en-GB" smtClean="0"/>
              <a:pPr/>
              <a:t>‹#›</a:t>
            </a:fld>
            <a:endParaRPr lang="en-GB" dirty="0"/>
          </a:p>
        </p:txBody>
      </p:sp>
    </p:spTree>
    <p:extLst>
      <p:ext uri="{BB962C8B-B14F-4D97-AF65-F5344CB8AC3E}">
        <p14:creationId xmlns:p14="http://schemas.microsoft.com/office/powerpoint/2010/main" val="38724021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 column image and text Sand">
    <p:bg>
      <p:bgPr>
        <a:solidFill>
          <a:schemeClr val="bg2"/>
        </a:solidFill>
        <a:effectLst/>
      </p:bgPr>
    </p:bg>
    <p:spTree>
      <p:nvGrpSpPr>
        <p:cNvPr id="1" name=""/>
        <p:cNvGrpSpPr/>
        <p:nvPr/>
      </p:nvGrpSpPr>
      <p:grpSpPr>
        <a:xfrm>
          <a:off x="0" y="0"/>
          <a:ext cx="0" cy="0"/>
          <a:chOff x="0" y="0"/>
          <a:chExt cx="0" cy="0"/>
        </a:xfrm>
      </p:grpSpPr>
      <p:sp>
        <p:nvSpPr>
          <p:cNvPr id="8" name="Text Placeholder 2">
            <a:extLst>
              <a:ext uri="{FF2B5EF4-FFF2-40B4-BE49-F238E27FC236}">
                <a16:creationId xmlns:a16="http://schemas.microsoft.com/office/drawing/2014/main" id="{DF9C08A8-A657-4089-B93B-D4AD2AAED38F}"/>
              </a:ext>
            </a:extLst>
          </p:cNvPr>
          <p:cNvSpPr>
            <a:spLocks noGrp="1"/>
          </p:cNvSpPr>
          <p:nvPr>
            <p:ph type="body" sz="quarter" idx="19" hasCustomPrompt="1"/>
          </p:nvPr>
        </p:nvSpPr>
        <p:spPr>
          <a:xfrm>
            <a:off x="354673" y="1054100"/>
            <a:ext cx="11476965" cy="482600"/>
          </a:xfrm>
          <a:prstGeom prst="rect">
            <a:avLst/>
          </a:prstGeom>
        </p:spPr>
        <p:txBody>
          <a:bodyPr/>
          <a:lstStyle>
            <a:lvl1pPr>
              <a:buNone/>
              <a:defRPr sz="2000" b="0">
                <a:solidFill>
                  <a:schemeClr val="tx1"/>
                </a:solidFill>
              </a:defRPr>
            </a:lvl1pPr>
          </a:lstStyle>
          <a:p>
            <a:pPr lvl="0"/>
            <a:r>
              <a:rPr lang="en-US" dirty="0"/>
              <a:t>Secondary header – Arial 20</a:t>
            </a:r>
          </a:p>
        </p:txBody>
      </p:sp>
      <p:sp>
        <p:nvSpPr>
          <p:cNvPr id="10" name="Title 9">
            <a:extLst>
              <a:ext uri="{FF2B5EF4-FFF2-40B4-BE49-F238E27FC236}">
                <a16:creationId xmlns:a16="http://schemas.microsoft.com/office/drawing/2014/main" id="{3CDCC5F5-5C25-4BE6-B6E7-B7A73BA6623C}"/>
              </a:ext>
            </a:extLst>
          </p:cNvPr>
          <p:cNvSpPr>
            <a:spLocks noGrp="1"/>
          </p:cNvSpPr>
          <p:nvPr>
            <p:ph type="title"/>
          </p:nvPr>
        </p:nvSpPr>
        <p:spPr/>
        <p:txBody>
          <a:bodyPr/>
          <a:lstStyle/>
          <a:p>
            <a:r>
              <a:rPr lang="en-US"/>
              <a:t>Click to edit Master title style</a:t>
            </a:r>
            <a:endParaRPr lang="en-GB"/>
          </a:p>
        </p:txBody>
      </p:sp>
      <p:sp>
        <p:nvSpPr>
          <p:cNvPr id="12" name="Content Placeholder 11">
            <a:extLst>
              <a:ext uri="{FF2B5EF4-FFF2-40B4-BE49-F238E27FC236}">
                <a16:creationId xmlns:a16="http://schemas.microsoft.com/office/drawing/2014/main" id="{DE6EA6E1-AF4F-4504-81FC-538102201B47}"/>
              </a:ext>
            </a:extLst>
          </p:cNvPr>
          <p:cNvSpPr>
            <a:spLocks noGrp="1"/>
          </p:cNvSpPr>
          <p:nvPr>
            <p:ph sz="quarter" idx="20"/>
          </p:nvPr>
        </p:nvSpPr>
        <p:spPr>
          <a:xfrm>
            <a:off x="354013" y="3933371"/>
            <a:ext cx="5627688" cy="1992766"/>
          </a:xfrm>
          <a:solidFill>
            <a:schemeClr val="tx1"/>
          </a:solidFill>
        </p:spPr>
        <p:txBody>
          <a:bodyPr lIns="180000" tIns="180000" rIns="180000" bIns="180000"/>
          <a:lstStyle>
            <a:lvl1pPr marL="0" indent="0">
              <a:buNone/>
              <a:defRPr b="1">
                <a:solidFill>
                  <a:schemeClr val="bg2"/>
                </a:solidFill>
              </a:defRPr>
            </a:lvl1pPr>
            <a:lvl2pPr marL="0" indent="0">
              <a:buNone/>
              <a:defRPr>
                <a:solidFill>
                  <a:schemeClr val="bg2"/>
                </a:solidFill>
              </a:defRPr>
            </a:lvl2pPr>
            <a:lvl3pPr marL="808037" indent="0">
              <a:buNone/>
              <a:defRPr>
                <a:solidFill>
                  <a:schemeClr val="bg2"/>
                </a:solidFill>
              </a:defRPr>
            </a:lvl3pPr>
            <a:lvl4pPr marL="1257300" indent="0">
              <a:buNone/>
              <a:defRPr>
                <a:solidFill>
                  <a:schemeClr val="bg2"/>
                </a:solidFill>
              </a:defRPr>
            </a:lvl4pPr>
            <a:lvl5pPr marL="1703387" indent="0">
              <a:buNone/>
              <a:defRPr>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cxnSp>
        <p:nvCxnSpPr>
          <p:cNvPr id="11" name="Straight Connector 10">
            <a:extLst>
              <a:ext uri="{FF2B5EF4-FFF2-40B4-BE49-F238E27FC236}">
                <a16:creationId xmlns:a16="http://schemas.microsoft.com/office/drawing/2014/main" id="{1CAA87E1-D5FF-430F-9B41-69B85D8CB0E5}"/>
              </a:ext>
            </a:extLst>
          </p:cNvPr>
          <p:cNvCxnSpPr>
            <a:cxnSpLocks/>
          </p:cNvCxnSpPr>
          <p:nvPr userDrawn="1"/>
        </p:nvCxnSpPr>
        <p:spPr>
          <a:xfrm>
            <a:off x="6096010" y="1729050"/>
            <a:ext cx="0" cy="4198056"/>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DAA1F39F-7BB1-4FE4-AF85-8D998F2A8680}"/>
              </a:ext>
            </a:extLst>
          </p:cNvPr>
          <p:cNvSpPr>
            <a:spLocks noGrp="1"/>
          </p:cNvSpPr>
          <p:nvPr>
            <p:ph type="pic" sz="quarter" idx="22"/>
          </p:nvPr>
        </p:nvSpPr>
        <p:spPr>
          <a:xfrm>
            <a:off x="360363" y="1729050"/>
            <a:ext cx="5621338" cy="2204320"/>
          </a:xfrm>
        </p:spPr>
        <p:txBody>
          <a:bodyPr/>
          <a:lstStyle/>
          <a:p>
            <a:r>
              <a:rPr lang="en-US"/>
              <a:t>Click icon to add picture</a:t>
            </a:r>
            <a:endParaRPr lang="en-GB" dirty="0"/>
          </a:p>
        </p:txBody>
      </p:sp>
      <p:sp>
        <p:nvSpPr>
          <p:cNvPr id="14" name="Content Placeholder 11">
            <a:extLst>
              <a:ext uri="{FF2B5EF4-FFF2-40B4-BE49-F238E27FC236}">
                <a16:creationId xmlns:a16="http://schemas.microsoft.com/office/drawing/2014/main" id="{35F814A8-DDC1-4F3F-B305-5DD12381D566}"/>
              </a:ext>
            </a:extLst>
          </p:cNvPr>
          <p:cNvSpPr>
            <a:spLocks noGrp="1"/>
          </p:cNvSpPr>
          <p:nvPr>
            <p:ph sz="quarter" idx="23"/>
          </p:nvPr>
        </p:nvSpPr>
        <p:spPr>
          <a:xfrm>
            <a:off x="6203949" y="3933371"/>
            <a:ext cx="5627688" cy="1992766"/>
          </a:xfrm>
          <a:solidFill>
            <a:schemeClr val="tx1"/>
          </a:solidFill>
        </p:spPr>
        <p:txBody>
          <a:bodyPr lIns="180000" tIns="180000" rIns="180000" bIns="180000"/>
          <a:lstStyle>
            <a:lvl1pPr marL="0" indent="0">
              <a:buNone/>
              <a:defRPr b="1">
                <a:solidFill>
                  <a:schemeClr val="bg2"/>
                </a:solidFill>
              </a:defRPr>
            </a:lvl1pPr>
            <a:lvl2pPr marL="0" indent="0">
              <a:buNone/>
              <a:defRPr>
                <a:solidFill>
                  <a:schemeClr val="bg2"/>
                </a:solidFill>
              </a:defRPr>
            </a:lvl2pPr>
            <a:lvl3pPr marL="808037" indent="0">
              <a:buNone/>
              <a:defRPr>
                <a:solidFill>
                  <a:schemeClr val="bg2"/>
                </a:solidFill>
              </a:defRPr>
            </a:lvl3pPr>
            <a:lvl4pPr marL="1257300" indent="0">
              <a:buNone/>
              <a:defRPr>
                <a:solidFill>
                  <a:schemeClr val="bg2"/>
                </a:solidFill>
              </a:defRPr>
            </a:lvl4pPr>
            <a:lvl5pPr marL="1703387" indent="0">
              <a:buNone/>
              <a:defRPr>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5" name="Picture Placeholder 2">
            <a:extLst>
              <a:ext uri="{FF2B5EF4-FFF2-40B4-BE49-F238E27FC236}">
                <a16:creationId xmlns:a16="http://schemas.microsoft.com/office/drawing/2014/main" id="{350247AF-9070-4DCE-83A9-7A6101EB905D}"/>
              </a:ext>
            </a:extLst>
          </p:cNvPr>
          <p:cNvSpPr>
            <a:spLocks noGrp="1"/>
          </p:cNvSpPr>
          <p:nvPr>
            <p:ph type="pic" sz="quarter" idx="24"/>
          </p:nvPr>
        </p:nvSpPr>
        <p:spPr>
          <a:xfrm>
            <a:off x="6210299" y="1729050"/>
            <a:ext cx="5621338" cy="2204320"/>
          </a:xfrm>
        </p:spPr>
        <p:txBody>
          <a:bodyPr/>
          <a:lstStyle/>
          <a:p>
            <a:r>
              <a:rPr lang="en-US"/>
              <a:t>Click icon to add picture</a:t>
            </a:r>
            <a:endParaRPr lang="en-GB" dirty="0"/>
          </a:p>
        </p:txBody>
      </p:sp>
      <p:sp>
        <p:nvSpPr>
          <p:cNvPr id="5" name="Slide Number Placeholder 4">
            <a:extLst>
              <a:ext uri="{FF2B5EF4-FFF2-40B4-BE49-F238E27FC236}">
                <a16:creationId xmlns:a16="http://schemas.microsoft.com/office/drawing/2014/main" id="{A522E565-BD7A-4CA0-928E-73070934D0BF}"/>
              </a:ext>
            </a:extLst>
          </p:cNvPr>
          <p:cNvSpPr>
            <a:spLocks noGrp="1"/>
          </p:cNvSpPr>
          <p:nvPr>
            <p:ph type="sldNum" sz="quarter" idx="27"/>
          </p:nvPr>
        </p:nvSpPr>
        <p:spPr/>
        <p:txBody>
          <a:bodyPr/>
          <a:lstStyle/>
          <a:p>
            <a:fld id="{63B79EB9-44A4-4195-A8F1-E01CABAAE376}" type="slidenum">
              <a:rPr lang="en-GB" smtClean="0"/>
              <a:pPr/>
              <a:t>‹#›</a:t>
            </a:fld>
            <a:endParaRPr lang="en-GB" dirty="0"/>
          </a:p>
        </p:txBody>
      </p:sp>
    </p:spTree>
    <p:extLst>
      <p:ext uri="{BB962C8B-B14F-4D97-AF65-F5344CB8AC3E}">
        <p14:creationId xmlns:p14="http://schemas.microsoft.com/office/powerpoint/2010/main" val="2197675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2 column image and text Black">
    <p:bg>
      <p:bgPr>
        <a:solidFill>
          <a:schemeClr val="tx1"/>
        </a:solidFill>
        <a:effectLst/>
      </p:bgPr>
    </p:bg>
    <p:spTree>
      <p:nvGrpSpPr>
        <p:cNvPr id="1" name=""/>
        <p:cNvGrpSpPr/>
        <p:nvPr/>
      </p:nvGrpSpPr>
      <p:grpSpPr>
        <a:xfrm>
          <a:off x="0" y="0"/>
          <a:ext cx="0" cy="0"/>
          <a:chOff x="0" y="0"/>
          <a:chExt cx="0" cy="0"/>
        </a:xfrm>
      </p:grpSpPr>
      <p:sp>
        <p:nvSpPr>
          <p:cNvPr id="8" name="Text Placeholder 2">
            <a:extLst>
              <a:ext uri="{FF2B5EF4-FFF2-40B4-BE49-F238E27FC236}">
                <a16:creationId xmlns:a16="http://schemas.microsoft.com/office/drawing/2014/main" id="{DF9C08A8-A657-4089-B93B-D4AD2AAED38F}"/>
              </a:ext>
            </a:extLst>
          </p:cNvPr>
          <p:cNvSpPr>
            <a:spLocks noGrp="1"/>
          </p:cNvSpPr>
          <p:nvPr>
            <p:ph type="body" sz="quarter" idx="19" hasCustomPrompt="1"/>
          </p:nvPr>
        </p:nvSpPr>
        <p:spPr>
          <a:xfrm>
            <a:off x="354673" y="1054100"/>
            <a:ext cx="11476965" cy="482600"/>
          </a:xfrm>
          <a:prstGeom prst="rect">
            <a:avLst/>
          </a:prstGeom>
        </p:spPr>
        <p:txBody>
          <a:bodyPr/>
          <a:lstStyle>
            <a:lvl1pPr>
              <a:buNone/>
              <a:defRPr sz="2000" b="0">
                <a:solidFill>
                  <a:schemeClr val="bg2"/>
                </a:solidFill>
              </a:defRPr>
            </a:lvl1pPr>
          </a:lstStyle>
          <a:p>
            <a:pPr lvl="0"/>
            <a:r>
              <a:rPr lang="en-US" dirty="0"/>
              <a:t>Secondary header – Arial 20</a:t>
            </a:r>
          </a:p>
        </p:txBody>
      </p:sp>
      <p:sp>
        <p:nvSpPr>
          <p:cNvPr id="10" name="Title 9">
            <a:extLst>
              <a:ext uri="{FF2B5EF4-FFF2-40B4-BE49-F238E27FC236}">
                <a16:creationId xmlns:a16="http://schemas.microsoft.com/office/drawing/2014/main" id="{3CDCC5F5-5C25-4BE6-B6E7-B7A73BA6623C}"/>
              </a:ext>
            </a:extLst>
          </p:cNvPr>
          <p:cNvSpPr>
            <a:spLocks noGrp="1"/>
          </p:cNvSpPr>
          <p:nvPr>
            <p:ph type="title"/>
          </p:nvPr>
        </p:nvSpPr>
        <p:spPr/>
        <p:txBody>
          <a:bodyPr/>
          <a:lstStyle>
            <a:lvl1pPr>
              <a:defRPr>
                <a:solidFill>
                  <a:schemeClr val="bg2"/>
                </a:solidFill>
              </a:defRPr>
            </a:lvl1pPr>
          </a:lstStyle>
          <a:p>
            <a:r>
              <a:rPr lang="en-US"/>
              <a:t>Click to edit Master title style</a:t>
            </a:r>
            <a:endParaRPr lang="en-GB"/>
          </a:p>
        </p:txBody>
      </p:sp>
      <p:sp>
        <p:nvSpPr>
          <p:cNvPr id="12" name="Content Placeholder 11">
            <a:extLst>
              <a:ext uri="{FF2B5EF4-FFF2-40B4-BE49-F238E27FC236}">
                <a16:creationId xmlns:a16="http://schemas.microsoft.com/office/drawing/2014/main" id="{DE6EA6E1-AF4F-4504-81FC-538102201B47}"/>
              </a:ext>
            </a:extLst>
          </p:cNvPr>
          <p:cNvSpPr>
            <a:spLocks noGrp="1"/>
          </p:cNvSpPr>
          <p:nvPr>
            <p:ph sz="quarter" idx="20"/>
          </p:nvPr>
        </p:nvSpPr>
        <p:spPr>
          <a:xfrm>
            <a:off x="354013" y="3933371"/>
            <a:ext cx="5627688" cy="1992766"/>
          </a:xfrm>
          <a:solidFill>
            <a:schemeClr val="bg2"/>
          </a:solidFill>
        </p:spPr>
        <p:txBody>
          <a:bodyPr lIns="180000" tIns="180000" rIns="180000" bIns="180000"/>
          <a:lstStyle>
            <a:lvl1pPr marL="0" indent="0">
              <a:buNone/>
              <a:defRPr b="1">
                <a:solidFill>
                  <a:schemeClr val="tx1"/>
                </a:solidFill>
              </a:defRPr>
            </a:lvl1pPr>
            <a:lvl2pPr marL="0" indent="0">
              <a:buNone/>
              <a:defRPr>
                <a:solidFill>
                  <a:schemeClr val="tx1"/>
                </a:solidFill>
              </a:defRPr>
            </a:lvl2pPr>
            <a:lvl3pPr marL="808037" indent="0">
              <a:buNone/>
              <a:defRPr>
                <a:solidFill>
                  <a:schemeClr val="tx1"/>
                </a:solidFill>
              </a:defRPr>
            </a:lvl3pPr>
            <a:lvl4pPr marL="1257300" indent="0">
              <a:buNone/>
              <a:defRPr>
                <a:solidFill>
                  <a:schemeClr val="tx1"/>
                </a:solidFill>
              </a:defRPr>
            </a:lvl4pPr>
            <a:lvl5pPr marL="1703387" indent="0">
              <a:buNone/>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cxnSp>
        <p:nvCxnSpPr>
          <p:cNvPr id="11" name="Straight Connector 10">
            <a:extLst>
              <a:ext uri="{FF2B5EF4-FFF2-40B4-BE49-F238E27FC236}">
                <a16:creationId xmlns:a16="http://schemas.microsoft.com/office/drawing/2014/main" id="{1CAA87E1-D5FF-430F-9B41-69B85D8CB0E5}"/>
              </a:ext>
            </a:extLst>
          </p:cNvPr>
          <p:cNvCxnSpPr>
            <a:cxnSpLocks/>
          </p:cNvCxnSpPr>
          <p:nvPr userDrawn="1"/>
        </p:nvCxnSpPr>
        <p:spPr>
          <a:xfrm>
            <a:off x="6096010" y="1729050"/>
            <a:ext cx="0" cy="4198056"/>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DAA1F39F-7BB1-4FE4-AF85-8D998F2A8680}"/>
              </a:ext>
            </a:extLst>
          </p:cNvPr>
          <p:cNvSpPr>
            <a:spLocks noGrp="1"/>
          </p:cNvSpPr>
          <p:nvPr>
            <p:ph type="pic" sz="quarter" idx="22"/>
          </p:nvPr>
        </p:nvSpPr>
        <p:spPr>
          <a:xfrm>
            <a:off x="360363" y="1729050"/>
            <a:ext cx="5621338" cy="2204320"/>
          </a:xfrm>
        </p:spPr>
        <p:txBody>
          <a:bodyPr/>
          <a:lstStyle>
            <a:lvl1pPr>
              <a:defRPr>
                <a:solidFill>
                  <a:schemeClr val="bg2"/>
                </a:solidFill>
              </a:defRPr>
            </a:lvl1pPr>
          </a:lstStyle>
          <a:p>
            <a:r>
              <a:rPr lang="en-US"/>
              <a:t>Click icon to add picture</a:t>
            </a:r>
            <a:endParaRPr lang="en-GB" dirty="0"/>
          </a:p>
        </p:txBody>
      </p:sp>
      <p:sp>
        <p:nvSpPr>
          <p:cNvPr id="14" name="Content Placeholder 11">
            <a:extLst>
              <a:ext uri="{FF2B5EF4-FFF2-40B4-BE49-F238E27FC236}">
                <a16:creationId xmlns:a16="http://schemas.microsoft.com/office/drawing/2014/main" id="{35F814A8-DDC1-4F3F-B305-5DD12381D566}"/>
              </a:ext>
            </a:extLst>
          </p:cNvPr>
          <p:cNvSpPr>
            <a:spLocks noGrp="1"/>
          </p:cNvSpPr>
          <p:nvPr>
            <p:ph sz="quarter" idx="23"/>
          </p:nvPr>
        </p:nvSpPr>
        <p:spPr>
          <a:xfrm>
            <a:off x="6203949" y="3933371"/>
            <a:ext cx="5627688" cy="1992766"/>
          </a:xfrm>
          <a:solidFill>
            <a:schemeClr val="bg2"/>
          </a:solidFill>
        </p:spPr>
        <p:txBody>
          <a:bodyPr lIns="180000" tIns="180000" rIns="180000" bIns="180000"/>
          <a:lstStyle>
            <a:lvl1pPr marL="0" indent="0">
              <a:buNone/>
              <a:defRPr b="1">
                <a:solidFill>
                  <a:schemeClr val="tx1"/>
                </a:solidFill>
              </a:defRPr>
            </a:lvl1pPr>
            <a:lvl2pPr marL="0" indent="0">
              <a:buNone/>
              <a:defRPr>
                <a:solidFill>
                  <a:schemeClr val="tx1"/>
                </a:solidFill>
              </a:defRPr>
            </a:lvl2pPr>
            <a:lvl3pPr marL="808037" indent="0">
              <a:buNone/>
              <a:defRPr>
                <a:solidFill>
                  <a:schemeClr val="tx1"/>
                </a:solidFill>
              </a:defRPr>
            </a:lvl3pPr>
            <a:lvl4pPr marL="1257300" indent="0">
              <a:buNone/>
              <a:defRPr>
                <a:solidFill>
                  <a:schemeClr val="tx1"/>
                </a:solidFill>
              </a:defRPr>
            </a:lvl4pPr>
            <a:lvl5pPr marL="1703387" indent="0">
              <a:buNone/>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5" name="Picture Placeholder 2">
            <a:extLst>
              <a:ext uri="{FF2B5EF4-FFF2-40B4-BE49-F238E27FC236}">
                <a16:creationId xmlns:a16="http://schemas.microsoft.com/office/drawing/2014/main" id="{350247AF-9070-4DCE-83A9-7A6101EB905D}"/>
              </a:ext>
            </a:extLst>
          </p:cNvPr>
          <p:cNvSpPr>
            <a:spLocks noGrp="1"/>
          </p:cNvSpPr>
          <p:nvPr>
            <p:ph type="pic" sz="quarter" idx="24"/>
          </p:nvPr>
        </p:nvSpPr>
        <p:spPr>
          <a:xfrm>
            <a:off x="6210299" y="1729050"/>
            <a:ext cx="5621338" cy="2204320"/>
          </a:xfrm>
        </p:spPr>
        <p:txBody>
          <a:bodyPr/>
          <a:lstStyle>
            <a:lvl1pPr>
              <a:defRPr>
                <a:solidFill>
                  <a:schemeClr val="bg2"/>
                </a:solidFill>
              </a:defRPr>
            </a:lvl1pPr>
          </a:lstStyle>
          <a:p>
            <a:r>
              <a:rPr lang="en-US"/>
              <a:t>Click icon to add picture</a:t>
            </a:r>
            <a:endParaRPr lang="en-GB" dirty="0"/>
          </a:p>
        </p:txBody>
      </p:sp>
      <p:cxnSp>
        <p:nvCxnSpPr>
          <p:cNvPr id="13" name="Straight Connector 12">
            <a:extLst>
              <a:ext uri="{FF2B5EF4-FFF2-40B4-BE49-F238E27FC236}">
                <a16:creationId xmlns:a16="http://schemas.microsoft.com/office/drawing/2014/main" id="{A46D6AB5-367A-4F53-A7AE-3F275288AFE7}"/>
              </a:ext>
            </a:extLst>
          </p:cNvPr>
          <p:cNvCxnSpPr>
            <a:cxnSpLocks/>
          </p:cNvCxnSpPr>
          <p:nvPr userDrawn="1"/>
        </p:nvCxnSpPr>
        <p:spPr>
          <a:xfrm>
            <a:off x="355033" y="6301583"/>
            <a:ext cx="11476967" cy="0"/>
          </a:xfrm>
          <a:prstGeom prst="line">
            <a:avLst/>
          </a:prstGeom>
          <a:ln w="3175">
            <a:solidFill>
              <a:schemeClr val="bg2"/>
            </a:solidFill>
          </a:ln>
        </p:spPr>
        <p:style>
          <a:lnRef idx="1">
            <a:schemeClr val="accent1"/>
          </a:lnRef>
          <a:fillRef idx="0">
            <a:schemeClr val="accent1"/>
          </a:fillRef>
          <a:effectRef idx="0">
            <a:schemeClr val="accent1"/>
          </a:effectRef>
          <a:fontRef idx="minor">
            <a:schemeClr val="tx1"/>
          </a:fontRef>
        </p:style>
      </p:cxnSp>
      <p:pic>
        <p:nvPicPr>
          <p:cNvPr id="16" name="ImageSet">
            <a:extLst>
              <a:ext uri="{FF2B5EF4-FFF2-40B4-BE49-F238E27FC236}">
                <a16:creationId xmlns:a16="http://schemas.microsoft.com/office/drawing/2014/main" id="{044AF95F-D766-4E9E-8D89-3A7C19BADEDD}"/>
              </a:ext>
            </a:extLst>
          </p:cNvPr>
          <p:cNvPicPr>
            <a:picLocks noChangeAspect="1"/>
          </p:cNvPicPr>
          <p:nvPr userDrawn="1">
            <p:custDataLst>
              <p:custData r:id="rId1"/>
              <p:tags r:id="rId2"/>
            </p:custDataLst>
          </p:nvPr>
        </p:nvPicPr>
        <p:blipFill>
          <a:blip r:embed="rId4" cstate="screen">
            <a:extLst>
              <a:ext uri="{28A0092B-C50C-407E-A947-70E740481C1C}">
                <a14:useLocalDpi xmlns:a14="http://schemas.microsoft.com/office/drawing/2010/main"/>
              </a:ext>
            </a:extLst>
          </a:blip>
          <a:stretch>
            <a:fillRect/>
          </a:stretch>
        </p:blipFill>
        <p:spPr>
          <a:xfrm>
            <a:off x="360000" y="6408000"/>
            <a:ext cx="252000" cy="251370"/>
          </a:xfrm>
          <a:prstGeom prst="rect">
            <a:avLst/>
          </a:prstGeom>
        </p:spPr>
      </p:pic>
      <p:sp>
        <p:nvSpPr>
          <p:cNvPr id="5" name="Slide Number Placeholder 4">
            <a:extLst>
              <a:ext uri="{FF2B5EF4-FFF2-40B4-BE49-F238E27FC236}">
                <a16:creationId xmlns:a16="http://schemas.microsoft.com/office/drawing/2014/main" id="{6016650D-7261-453A-8F6B-DBDA1C8593F7}"/>
              </a:ext>
            </a:extLst>
          </p:cNvPr>
          <p:cNvSpPr>
            <a:spLocks noGrp="1"/>
          </p:cNvSpPr>
          <p:nvPr>
            <p:ph type="sldNum" sz="quarter" idx="27"/>
          </p:nvPr>
        </p:nvSpPr>
        <p:spPr/>
        <p:txBody>
          <a:bodyPr/>
          <a:lstStyle>
            <a:lvl1pPr>
              <a:defRPr>
                <a:solidFill>
                  <a:schemeClr val="bg2"/>
                </a:solidFill>
              </a:defRPr>
            </a:lvl1pPr>
          </a:lstStyle>
          <a:p>
            <a:fld id="{63B79EB9-44A4-4195-A8F1-E01CABAAE376}" type="slidenum">
              <a:rPr lang="en-GB" smtClean="0"/>
              <a:pPr/>
              <a:t>‹#›</a:t>
            </a:fld>
            <a:endParaRPr lang="en-GB" dirty="0"/>
          </a:p>
        </p:txBody>
      </p:sp>
    </p:spTree>
    <p:extLst>
      <p:ext uri="{BB962C8B-B14F-4D97-AF65-F5344CB8AC3E}">
        <p14:creationId xmlns:p14="http://schemas.microsoft.com/office/powerpoint/2010/main" val="2299824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column image and text White">
    <p:bg>
      <p:bgPr>
        <a:solidFill>
          <a:schemeClr val="bg1"/>
        </a:solidFill>
        <a:effectLst/>
      </p:bgPr>
    </p:bg>
    <p:spTree>
      <p:nvGrpSpPr>
        <p:cNvPr id="1" name=""/>
        <p:cNvGrpSpPr/>
        <p:nvPr/>
      </p:nvGrpSpPr>
      <p:grpSpPr>
        <a:xfrm>
          <a:off x="0" y="0"/>
          <a:ext cx="0" cy="0"/>
          <a:chOff x="0" y="0"/>
          <a:chExt cx="0" cy="0"/>
        </a:xfrm>
      </p:grpSpPr>
      <p:sp>
        <p:nvSpPr>
          <p:cNvPr id="18" name="Picture Placeholder 2">
            <a:extLst>
              <a:ext uri="{FF2B5EF4-FFF2-40B4-BE49-F238E27FC236}">
                <a16:creationId xmlns:a16="http://schemas.microsoft.com/office/drawing/2014/main" id="{F5D49186-C567-41AE-9484-0C2B21DCA08D}"/>
              </a:ext>
            </a:extLst>
          </p:cNvPr>
          <p:cNvSpPr>
            <a:spLocks noGrp="1"/>
          </p:cNvSpPr>
          <p:nvPr>
            <p:ph type="pic" sz="quarter" idx="24"/>
          </p:nvPr>
        </p:nvSpPr>
        <p:spPr>
          <a:xfrm>
            <a:off x="4265613" y="1729050"/>
            <a:ext cx="3670296" cy="2204320"/>
          </a:xfrm>
        </p:spPr>
        <p:txBody>
          <a:bodyPr/>
          <a:lstStyle>
            <a:lvl1pPr>
              <a:defRPr>
                <a:solidFill>
                  <a:schemeClr val="tx1"/>
                </a:solidFill>
              </a:defRPr>
            </a:lvl1pPr>
          </a:lstStyle>
          <a:p>
            <a:r>
              <a:rPr lang="en-US"/>
              <a:t>Click icon to add picture</a:t>
            </a:r>
            <a:endParaRPr lang="en-GB" dirty="0"/>
          </a:p>
        </p:txBody>
      </p:sp>
      <p:sp>
        <p:nvSpPr>
          <p:cNvPr id="8" name="Text Placeholder 2">
            <a:extLst>
              <a:ext uri="{FF2B5EF4-FFF2-40B4-BE49-F238E27FC236}">
                <a16:creationId xmlns:a16="http://schemas.microsoft.com/office/drawing/2014/main" id="{DF9C08A8-A657-4089-B93B-D4AD2AAED38F}"/>
              </a:ext>
            </a:extLst>
          </p:cNvPr>
          <p:cNvSpPr>
            <a:spLocks noGrp="1"/>
          </p:cNvSpPr>
          <p:nvPr>
            <p:ph type="body" sz="quarter" idx="19" hasCustomPrompt="1"/>
          </p:nvPr>
        </p:nvSpPr>
        <p:spPr>
          <a:xfrm>
            <a:off x="354673" y="1054100"/>
            <a:ext cx="11476965" cy="482600"/>
          </a:xfrm>
          <a:prstGeom prst="rect">
            <a:avLst/>
          </a:prstGeom>
        </p:spPr>
        <p:txBody>
          <a:bodyPr/>
          <a:lstStyle>
            <a:lvl1pPr>
              <a:buNone/>
              <a:defRPr sz="2000" b="0">
                <a:solidFill>
                  <a:schemeClr val="tx1"/>
                </a:solidFill>
              </a:defRPr>
            </a:lvl1pPr>
          </a:lstStyle>
          <a:p>
            <a:pPr lvl="0"/>
            <a:r>
              <a:rPr lang="en-US" dirty="0"/>
              <a:t>Secondary header – Arial 20</a:t>
            </a:r>
          </a:p>
        </p:txBody>
      </p:sp>
      <p:sp>
        <p:nvSpPr>
          <p:cNvPr id="10" name="Title 9">
            <a:extLst>
              <a:ext uri="{FF2B5EF4-FFF2-40B4-BE49-F238E27FC236}">
                <a16:creationId xmlns:a16="http://schemas.microsoft.com/office/drawing/2014/main" id="{3CDCC5F5-5C25-4BE6-B6E7-B7A73BA6623C}"/>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GB"/>
          </a:p>
        </p:txBody>
      </p:sp>
      <p:sp>
        <p:nvSpPr>
          <p:cNvPr id="12" name="Content Placeholder 11">
            <a:extLst>
              <a:ext uri="{FF2B5EF4-FFF2-40B4-BE49-F238E27FC236}">
                <a16:creationId xmlns:a16="http://schemas.microsoft.com/office/drawing/2014/main" id="{DE6EA6E1-AF4F-4504-81FC-538102201B47}"/>
              </a:ext>
            </a:extLst>
          </p:cNvPr>
          <p:cNvSpPr>
            <a:spLocks noGrp="1"/>
          </p:cNvSpPr>
          <p:nvPr>
            <p:ph sz="quarter" idx="20"/>
          </p:nvPr>
        </p:nvSpPr>
        <p:spPr>
          <a:xfrm>
            <a:off x="354013" y="3933371"/>
            <a:ext cx="3674442" cy="1992766"/>
          </a:xfrm>
          <a:solidFill>
            <a:schemeClr val="bg2"/>
          </a:solidFill>
        </p:spPr>
        <p:txBody>
          <a:bodyPr lIns="180000" tIns="180000" rIns="180000" bIns="180000"/>
          <a:lstStyle>
            <a:lvl1pPr marL="0" indent="0">
              <a:buNone/>
              <a:defRPr b="1">
                <a:solidFill>
                  <a:schemeClr val="tx1"/>
                </a:solidFill>
              </a:defRPr>
            </a:lvl1pPr>
            <a:lvl2pPr marL="0" indent="0">
              <a:buNone/>
              <a:defRPr>
                <a:solidFill>
                  <a:schemeClr val="tx1"/>
                </a:solidFill>
              </a:defRPr>
            </a:lvl2pPr>
            <a:lvl3pPr marL="808037" indent="0">
              <a:buNone/>
              <a:defRPr>
                <a:solidFill>
                  <a:schemeClr val="tx1"/>
                </a:solidFill>
              </a:defRPr>
            </a:lvl3pPr>
            <a:lvl4pPr marL="1257300" indent="0">
              <a:buNone/>
              <a:defRPr>
                <a:solidFill>
                  <a:schemeClr val="tx1"/>
                </a:solidFill>
              </a:defRPr>
            </a:lvl4pPr>
            <a:lvl5pPr marL="1703387" indent="0">
              <a:buNone/>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cxnSp>
        <p:nvCxnSpPr>
          <p:cNvPr id="11" name="Straight Connector 10">
            <a:extLst>
              <a:ext uri="{FF2B5EF4-FFF2-40B4-BE49-F238E27FC236}">
                <a16:creationId xmlns:a16="http://schemas.microsoft.com/office/drawing/2014/main" id="{1CAA87E1-D5FF-430F-9B41-69B85D8CB0E5}"/>
              </a:ext>
            </a:extLst>
          </p:cNvPr>
          <p:cNvCxnSpPr>
            <a:cxnSpLocks/>
          </p:cNvCxnSpPr>
          <p:nvPr userDrawn="1"/>
        </p:nvCxnSpPr>
        <p:spPr>
          <a:xfrm>
            <a:off x="4147549" y="1729050"/>
            <a:ext cx="0" cy="4198056"/>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DAA1F39F-7BB1-4FE4-AF85-8D998F2A8680}"/>
              </a:ext>
            </a:extLst>
          </p:cNvPr>
          <p:cNvSpPr>
            <a:spLocks noGrp="1"/>
          </p:cNvSpPr>
          <p:nvPr>
            <p:ph type="pic" sz="quarter" idx="22"/>
          </p:nvPr>
        </p:nvSpPr>
        <p:spPr>
          <a:xfrm>
            <a:off x="360363" y="1729050"/>
            <a:ext cx="3670296" cy="2204320"/>
          </a:xfrm>
        </p:spPr>
        <p:txBody>
          <a:bodyPr/>
          <a:lstStyle>
            <a:lvl1pPr>
              <a:defRPr>
                <a:solidFill>
                  <a:schemeClr val="tx1"/>
                </a:solidFill>
              </a:defRPr>
            </a:lvl1pPr>
          </a:lstStyle>
          <a:p>
            <a:r>
              <a:rPr lang="en-US"/>
              <a:t>Click icon to add picture</a:t>
            </a:r>
            <a:endParaRPr lang="en-GB" dirty="0"/>
          </a:p>
        </p:txBody>
      </p:sp>
      <p:sp>
        <p:nvSpPr>
          <p:cNvPr id="17" name="Content Placeholder 11">
            <a:extLst>
              <a:ext uri="{FF2B5EF4-FFF2-40B4-BE49-F238E27FC236}">
                <a16:creationId xmlns:a16="http://schemas.microsoft.com/office/drawing/2014/main" id="{C6F8DBAD-BE2B-42C8-86E3-3F108CD56BBB}"/>
              </a:ext>
            </a:extLst>
          </p:cNvPr>
          <p:cNvSpPr>
            <a:spLocks noGrp="1"/>
          </p:cNvSpPr>
          <p:nvPr>
            <p:ph sz="quarter" idx="23"/>
          </p:nvPr>
        </p:nvSpPr>
        <p:spPr>
          <a:xfrm>
            <a:off x="4259263" y="3933371"/>
            <a:ext cx="3674442" cy="1992766"/>
          </a:xfrm>
          <a:solidFill>
            <a:schemeClr val="bg2"/>
          </a:solidFill>
        </p:spPr>
        <p:txBody>
          <a:bodyPr lIns="180000" tIns="180000" rIns="180000" bIns="180000"/>
          <a:lstStyle>
            <a:lvl1pPr marL="0" indent="0">
              <a:buNone/>
              <a:defRPr b="1">
                <a:solidFill>
                  <a:schemeClr val="tx1"/>
                </a:solidFill>
              </a:defRPr>
            </a:lvl1pPr>
            <a:lvl2pPr marL="0" indent="0">
              <a:buNone/>
              <a:defRPr>
                <a:solidFill>
                  <a:schemeClr val="tx1"/>
                </a:solidFill>
              </a:defRPr>
            </a:lvl2pPr>
            <a:lvl3pPr marL="808037" indent="0">
              <a:buNone/>
              <a:defRPr>
                <a:solidFill>
                  <a:schemeClr val="tx1"/>
                </a:solidFill>
              </a:defRPr>
            </a:lvl3pPr>
            <a:lvl4pPr marL="1257300" indent="0">
              <a:buNone/>
              <a:defRPr>
                <a:solidFill>
                  <a:schemeClr val="tx1"/>
                </a:solidFill>
              </a:defRPr>
            </a:lvl4pPr>
            <a:lvl5pPr marL="1703387" indent="0">
              <a:buNone/>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9" name="Content Placeholder 11">
            <a:extLst>
              <a:ext uri="{FF2B5EF4-FFF2-40B4-BE49-F238E27FC236}">
                <a16:creationId xmlns:a16="http://schemas.microsoft.com/office/drawing/2014/main" id="{0BD2C811-C464-4E37-8E7D-4E60BA477E28}"/>
              </a:ext>
            </a:extLst>
          </p:cNvPr>
          <p:cNvSpPr>
            <a:spLocks noGrp="1"/>
          </p:cNvSpPr>
          <p:nvPr>
            <p:ph sz="quarter" idx="25"/>
          </p:nvPr>
        </p:nvSpPr>
        <p:spPr>
          <a:xfrm>
            <a:off x="8154991" y="3933371"/>
            <a:ext cx="3674442" cy="1992766"/>
          </a:xfrm>
          <a:solidFill>
            <a:schemeClr val="bg2"/>
          </a:solidFill>
        </p:spPr>
        <p:txBody>
          <a:bodyPr lIns="180000" tIns="180000" rIns="180000" bIns="180000"/>
          <a:lstStyle>
            <a:lvl1pPr marL="0" indent="0">
              <a:buNone/>
              <a:defRPr b="1">
                <a:solidFill>
                  <a:schemeClr val="tx1"/>
                </a:solidFill>
              </a:defRPr>
            </a:lvl1pPr>
            <a:lvl2pPr marL="0" indent="0">
              <a:buNone/>
              <a:defRPr>
                <a:solidFill>
                  <a:schemeClr val="tx1"/>
                </a:solidFill>
              </a:defRPr>
            </a:lvl2pPr>
            <a:lvl3pPr marL="808037" indent="0">
              <a:buNone/>
              <a:defRPr>
                <a:solidFill>
                  <a:schemeClr val="tx1"/>
                </a:solidFill>
              </a:defRPr>
            </a:lvl3pPr>
            <a:lvl4pPr marL="1257300" indent="0">
              <a:buNone/>
              <a:defRPr>
                <a:solidFill>
                  <a:schemeClr val="tx1"/>
                </a:solidFill>
              </a:defRPr>
            </a:lvl4pPr>
            <a:lvl5pPr marL="1703387" indent="0">
              <a:buNone/>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0" name="Picture Placeholder 2">
            <a:extLst>
              <a:ext uri="{FF2B5EF4-FFF2-40B4-BE49-F238E27FC236}">
                <a16:creationId xmlns:a16="http://schemas.microsoft.com/office/drawing/2014/main" id="{95CED16A-348B-4C2A-9316-C431D4B93C22}"/>
              </a:ext>
            </a:extLst>
          </p:cNvPr>
          <p:cNvSpPr>
            <a:spLocks noGrp="1"/>
          </p:cNvSpPr>
          <p:nvPr>
            <p:ph type="pic" sz="quarter" idx="26"/>
          </p:nvPr>
        </p:nvSpPr>
        <p:spPr>
          <a:xfrm>
            <a:off x="8161341" y="1729050"/>
            <a:ext cx="3670296" cy="2204320"/>
          </a:xfrm>
        </p:spPr>
        <p:txBody>
          <a:bodyPr/>
          <a:lstStyle>
            <a:lvl1pPr>
              <a:defRPr>
                <a:solidFill>
                  <a:schemeClr val="tx1"/>
                </a:solidFill>
              </a:defRPr>
            </a:lvl1pPr>
          </a:lstStyle>
          <a:p>
            <a:r>
              <a:rPr lang="en-US"/>
              <a:t>Click icon to add picture</a:t>
            </a:r>
            <a:endParaRPr lang="en-GB" dirty="0"/>
          </a:p>
        </p:txBody>
      </p:sp>
      <p:cxnSp>
        <p:nvCxnSpPr>
          <p:cNvPr id="14" name="Straight Connector 13">
            <a:extLst>
              <a:ext uri="{FF2B5EF4-FFF2-40B4-BE49-F238E27FC236}">
                <a16:creationId xmlns:a16="http://schemas.microsoft.com/office/drawing/2014/main" id="{F4B65B8B-48F4-4821-8653-838CDFF1BC9D}"/>
              </a:ext>
            </a:extLst>
          </p:cNvPr>
          <p:cNvCxnSpPr>
            <a:cxnSpLocks/>
          </p:cNvCxnSpPr>
          <p:nvPr userDrawn="1"/>
        </p:nvCxnSpPr>
        <p:spPr>
          <a:xfrm>
            <a:off x="8040819" y="1729050"/>
            <a:ext cx="0" cy="4198056"/>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1DDC29E3-7545-4F09-84F4-6BD7FE305A57}"/>
              </a:ext>
            </a:extLst>
          </p:cNvPr>
          <p:cNvSpPr>
            <a:spLocks noGrp="1"/>
          </p:cNvSpPr>
          <p:nvPr>
            <p:ph type="sldNum" sz="quarter" idx="29"/>
          </p:nvPr>
        </p:nvSpPr>
        <p:spPr/>
        <p:txBody>
          <a:bodyPr/>
          <a:lstStyle/>
          <a:p>
            <a:fld id="{63B79EB9-44A4-4195-A8F1-E01CABAAE376}" type="slidenum">
              <a:rPr lang="en-GB" smtClean="0"/>
              <a:pPr/>
              <a:t>‹#›</a:t>
            </a:fld>
            <a:endParaRPr lang="en-GB" dirty="0"/>
          </a:p>
        </p:txBody>
      </p:sp>
    </p:spTree>
    <p:extLst>
      <p:ext uri="{BB962C8B-B14F-4D97-AF65-F5344CB8AC3E}">
        <p14:creationId xmlns:p14="http://schemas.microsoft.com/office/powerpoint/2010/main" val="20188466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3 column image and text Sand">
    <p:bg>
      <p:bgPr>
        <a:solidFill>
          <a:schemeClr val="bg2"/>
        </a:solidFill>
        <a:effectLst/>
      </p:bgPr>
    </p:bg>
    <p:spTree>
      <p:nvGrpSpPr>
        <p:cNvPr id="1" name=""/>
        <p:cNvGrpSpPr/>
        <p:nvPr/>
      </p:nvGrpSpPr>
      <p:grpSpPr>
        <a:xfrm>
          <a:off x="0" y="0"/>
          <a:ext cx="0" cy="0"/>
          <a:chOff x="0" y="0"/>
          <a:chExt cx="0" cy="0"/>
        </a:xfrm>
      </p:grpSpPr>
      <p:sp>
        <p:nvSpPr>
          <p:cNvPr id="18" name="Picture Placeholder 2">
            <a:extLst>
              <a:ext uri="{FF2B5EF4-FFF2-40B4-BE49-F238E27FC236}">
                <a16:creationId xmlns:a16="http://schemas.microsoft.com/office/drawing/2014/main" id="{F5D49186-C567-41AE-9484-0C2B21DCA08D}"/>
              </a:ext>
            </a:extLst>
          </p:cNvPr>
          <p:cNvSpPr>
            <a:spLocks noGrp="1"/>
          </p:cNvSpPr>
          <p:nvPr>
            <p:ph type="pic" sz="quarter" idx="24"/>
          </p:nvPr>
        </p:nvSpPr>
        <p:spPr>
          <a:xfrm>
            <a:off x="4265613" y="1729050"/>
            <a:ext cx="3670296" cy="2204320"/>
          </a:xfrm>
        </p:spPr>
        <p:txBody>
          <a:bodyPr/>
          <a:lstStyle>
            <a:lvl1pPr>
              <a:defRPr>
                <a:solidFill>
                  <a:schemeClr val="tx1"/>
                </a:solidFill>
              </a:defRPr>
            </a:lvl1pPr>
          </a:lstStyle>
          <a:p>
            <a:r>
              <a:rPr lang="en-US"/>
              <a:t>Click icon to add picture</a:t>
            </a:r>
            <a:endParaRPr lang="en-GB" dirty="0"/>
          </a:p>
        </p:txBody>
      </p:sp>
      <p:sp>
        <p:nvSpPr>
          <p:cNvPr id="8" name="Text Placeholder 2">
            <a:extLst>
              <a:ext uri="{FF2B5EF4-FFF2-40B4-BE49-F238E27FC236}">
                <a16:creationId xmlns:a16="http://schemas.microsoft.com/office/drawing/2014/main" id="{DF9C08A8-A657-4089-B93B-D4AD2AAED38F}"/>
              </a:ext>
            </a:extLst>
          </p:cNvPr>
          <p:cNvSpPr>
            <a:spLocks noGrp="1"/>
          </p:cNvSpPr>
          <p:nvPr>
            <p:ph type="body" sz="quarter" idx="19" hasCustomPrompt="1"/>
          </p:nvPr>
        </p:nvSpPr>
        <p:spPr>
          <a:xfrm>
            <a:off x="354673" y="1054100"/>
            <a:ext cx="11476965" cy="482600"/>
          </a:xfrm>
          <a:prstGeom prst="rect">
            <a:avLst/>
          </a:prstGeom>
        </p:spPr>
        <p:txBody>
          <a:bodyPr/>
          <a:lstStyle>
            <a:lvl1pPr>
              <a:buNone/>
              <a:defRPr sz="2000" b="0">
                <a:solidFill>
                  <a:schemeClr val="tx1"/>
                </a:solidFill>
              </a:defRPr>
            </a:lvl1pPr>
          </a:lstStyle>
          <a:p>
            <a:pPr lvl="0"/>
            <a:r>
              <a:rPr lang="en-US" dirty="0"/>
              <a:t>Secondary header – Arial 20</a:t>
            </a:r>
          </a:p>
        </p:txBody>
      </p:sp>
      <p:sp>
        <p:nvSpPr>
          <p:cNvPr id="10" name="Title 9">
            <a:extLst>
              <a:ext uri="{FF2B5EF4-FFF2-40B4-BE49-F238E27FC236}">
                <a16:creationId xmlns:a16="http://schemas.microsoft.com/office/drawing/2014/main" id="{3CDCC5F5-5C25-4BE6-B6E7-B7A73BA6623C}"/>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GB"/>
          </a:p>
        </p:txBody>
      </p:sp>
      <p:sp>
        <p:nvSpPr>
          <p:cNvPr id="12" name="Content Placeholder 11">
            <a:extLst>
              <a:ext uri="{FF2B5EF4-FFF2-40B4-BE49-F238E27FC236}">
                <a16:creationId xmlns:a16="http://schemas.microsoft.com/office/drawing/2014/main" id="{DE6EA6E1-AF4F-4504-81FC-538102201B47}"/>
              </a:ext>
            </a:extLst>
          </p:cNvPr>
          <p:cNvSpPr>
            <a:spLocks noGrp="1"/>
          </p:cNvSpPr>
          <p:nvPr>
            <p:ph sz="quarter" idx="20"/>
          </p:nvPr>
        </p:nvSpPr>
        <p:spPr>
          <a:xfrm>
            <a:off x="354013" y="3933371"/>
            <a:ext cx="3674442" cy="1992766"/>
          </a:xfrm>
          <a:solidFill>
            <a:schemeClr val="tx1"/>
          </a:solidFill>
        </p:spPr>
        <p:txBody>
          <a:bodyPr lIns="180000" tIns="180000" rIns="180000" bIns="180000"/>
          <a:lstStyle>
            <a:lvl1pPr marL="0" indent="0">
              <a:buNone/>
              <a:defRPr b="1">
                <a:solidFill>
                  <a:schemeClr val="bg2"/>
                </a:solidFill>
              </a:defRPr>
            </a:lvl1pPr>
            <a:lvl2pPr marL="0" indent="0">
              <a:buNone/>
              <a:defRPr>
                <a:solidFill>
                  <a:schemeClr val="bg2"/>
                </a:solidFill>
              </a:defRPr>
            </a:lvl2pPr>
            <a:lvl3pPr marL="808037" indent="0">
              <a:buNone/>
              <a:defRPr>
                <a:solidFill>
                  <a:schemeClr val="bg2"/>
                </a:solidFill>
              </a:defRPr>
            </a:lvl3pPr>
            <a:lvl4pPr marL="1257300" indent="0">
              <a:buNone/>
              <a:defRPr>
                <a:solidFill>
                  <a:schemeClr val="bg2"/>
                </a:solidFill>
              </a:defRPr>
            </a:lvl4pPr>
            <a:lvl5pPr marL="1703387" indent="0">
              <a:buNone/>
              <a:defRPr>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cxnSp>
        <p:nvCxnSpPr>
          <p:cNvPr id="11" name="Straight Connector 10">
            <a:extLst>
              <a:ext uri="{FF2B5EF4-FFF2-40B4-BE49-F238E27FC236}">
                <a16:creationId xmlns:a16="http://schemas.microsoft.com/office/drawing/2014/main" id="{1CAA87E1-D5FF-430F-9B41-69B85D8CB0E5}"/>
              </a:ext>
            </a:extLst>
          </p:cNvPr>
          <p:cNvCxnSpPr>
            <a:cxnSpLocks/>
          </p:cNvCxnSpPr>
          <p:nvPr userDrawn="1"/>
        </p:nvCxnSpPr>
        <p:spPr>
          <a:xfrm>
            <a:off x="4147549" y="1729050"/>
            <a:ext cx="0" cy="4198056"/>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DAA1F39F-7BB1-4FE4-AF85-8D998F2A8680}"/>
              </a:ext>
            </a:extLst>
          </p:cNvPr>
          <p:cNvSpPr>
            <a:spLocks noGrp="1"/>
          </p:cNvSpPr>
          <p:nvPr>
            <p:ph type="pic" sz="quarter" idx="22"/>
          </p:nvPr>
        </p:nvSpPr>
        <p:spPr>
          <a:xfrm>
            <a:off x="360363" y="1729050"/>
            <a:ext cx="3670296" cy="2204320"/>
          </a:xfrm>
        </p:spPr>
        <p:txBody>
          <a:bodyPr/>
          <a:lstStyle>
            <a:lvl1pPr>
              <a:defRPr>
                <a:solidFill>
                  <a:schemeClr val="tx1"/>
                </a:solidFill>
              </a:defRPr>
            </a:lvl1pPr>
          </a:lstStyle>
          <a:p>
            <a:r>
              <a:rPr lang="en-US"/>
              <a:t>Click icon to add picture</a:t>
            </a:r>
            <a:endParaRPr lang="en-GB" dirty="0"/>
          </a:p>
        </p:txBody>
      </p:sp>
      <p:sp>
        <p:nvSpPr>
          <p:cNvPr id="17" name="Content Placeholder 11">
            <a:extLst>
              <a:ext uri="{FF2B5EF4-FFF2-40B4-BE49-F238E27FC236}">
                <a16:creationId xmlns:a16="http://schemas.microsoft.com/office/drawing/2014/main" id="{C6F8DBAD-BE2B-42C8-86E3-3F108CD56BBB}"/>
              </a:ext>
            </a:extLst>
          </p:cNvPr>
          <p:cNvSpPr>
            <a:spLocks noGrp="1"/>
          </p:cNvSpPr>
          <p:nvPr>
            <p:ph sz="quarter" idx="23"/>
          </p:nvPr>
        </p:nvSpPr>
        <p:spPr>
          <a:xfrm>
            <a:off x="4259263" y="3933371"/>
            <a:ext cx="3674442" cy="1992766"/>
          </a:xfrm>
          <a:solidFill>
            <a:schemeClr val="tx1"/>
          </a:solidFill>
        </p:spPr>
        <p:txBody>
          <a:bodyPr lIns="180000" tIns="180000" rIns="180000" bIns="180000"/>
          <a:lstStyle>
            <a:lvl1pPr marL="0" indent="0">
              <a:buNone/>
              <a:defRPr b="1">
                <a:solidFill>
                  <a:schemeClr val="bg2"/>
                </a:solidFill>
              </a:defRPr>
            </a:lvl1pPr>
            <a:lvl2pPr marL="0" indent="0">
              <a:buNone/>
              <a:defRPr>
                <a:solidFill>
                  <a:schemeClr val="bg2"/>
                </a:solidFill>
              </a:defRPr>
            </a:lvl2pPr>
            <a:lvl3pPr marL="808037" indent="0">
              <a:buNone/>
              <a:defRPr>
                <a:solidFill>
                  <a:schemeClr val="bg2"/>
                </a:solidFill>
              </a:defRPr>
            </a:lvl3pPr>
            <a:lvl4pPr marL="1257300" indent="0">
              <a:buNone/>
              <a:defRPr>
                <a:solidFill>
                  <a:schemeClr val="bg2"/>
                </a:solidFill>
              </a:defRPr>
            </a:lvl4pPr>
            <a:lvl5pPr marL="1703387" indent="0">
              <a:buNone/>
              <a:defRPr>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9" name="Content Placeholder 11">
            <a:extLst>
              <a:ext uri="{FF2B5EF4-FFF2-40B4-BE49-F238E27FC236}">
                <a16:creationId xmlns:a16="http://schemas.microsoft.com/office/drawing/2014/main" id="{0BD2C811-C464-4E37-8E7D-4E60BA477E28}"/>
              </a:ext>
            </a:extLst>
          </p:cNvPr>
          <p:cNvSpPr>
            <a:spLocks noGrp="1"/>
          </p:cNvSpPr>
          <p:nvPr>
            <p:ph sz="quarter" idx="25"/>
          </p:nvPr>
        </p:nvSpPr>
        <p:spPr>
          <a:xfrm>
            <a:off x="8154991" y="3933371"/>
            <a:ext cx="3674442" cy="1992766"/>
          </a:xfrm>
          <a:solidFill>
            <a:schemeClr val="tx1"/>
          </a:solidFill>
        </p:spPr>
        <p:txBody>
          <a:bodyPr lIns="180000" tIns="180000" rIns="180000" bIns="180000"/>
          <a:lstStyle>
            <a:lvl1pPr marL="0" indent="0">
              <a:buNone/>
              <a:defRPr b="1">
                <a:solidFill>
                  <a:schemeClr val="bg2"/>
                </a:solidFill>
              </a:defRPr>
            </a:lvl1pPr>
            <a:lvl2pPr marL="0" indent="0">
              <a:buNone/>
              <a:defRPr>
                <a:solidFill>
                  <a:schemeClr val="bg2"/>
                </a:solidFill>
              </a:defRPr>
            </a:lvl2pPr>
            <a:lvl3pPr marL="808037" indent="0">
              <a:buNone/>
              <a:defRPr>
                <a:solidFill>
                  <a:schemeClr val="bg2"/>
                </a:solidFill>
              </a:defRPr>
            </a:lvl3pPr>
            <a:lvl4pPr marL="1257300" indent="0">
              <a:buNone/>
              <a:defRPr>
                <a:solidFill>
                  <a:schemeClr val="bg2"/>
                </a:solidFill>
              </a:defRPr>
            </a:lvl4pPr>
            <a:lvl5pPr marL="1703387" indent="0">
              <a:buNone/>
              <a:defRPr>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0" name="Picture Placeholder 2">
            <a:extLst>
              <a:ext uri="{FF2B5EF4-FFF2-40B4-BE49-F238E27FC236}">
                <a16:creationId xmlns:a16="http://schemas.microsoft.com/office/drawing/2014/main" id="{95CED16A-348B-4C2A-9316-C431D4B93C22}"/>
              </a:ext>
            </a:extLst>
          </p:cNvPr>
          <p:cNvSpPr>
            <a:spLocks noGrp="1"/>
          </p:cNvSpPr>
          <p:nvPr>
            <p:ph type="pic" sz="quarter" idx="26"/>
          </p:nvPr>
        </p:nvSpPr>
        <p:spPr>
          <a:xfrm>
            <a:off x="8161341" y="1729050"/>
            <a:ext cx="3670296" cy="2204320"/>
          </a:xfrm>
        </p:spPr>
        <p:txBody>
          <a:bodyPr/>
          <a:lstStyle>
            <a:lvl1pPr>
              <a:defRPr>
                <a:solidFill>
                  <a:schemeClr val="tx1"/>
                </a:solidFill>
              </a:defRPr>
            </a:lvl1pPr>
          </a:lstStyle>
          <a:p>
            <a:r>
              <a:rPr lang="en-US"/>
              <a:t>Click icon to add picture</a:t>
            </a:r>
            <a:endParaRPr lang="en-GB" dirty="0"/>
          </a:p>
        </p:txBody>
      </p:sp>
      <p:cxnSp>
        <p:nvCxnSpPr>
          <p:cNvPr id="14" name="Straight Connector 13">
            <a:extLst>
              <a:ext uri="{FF2B5EF4-FFF2-40B4-BE49-F238E27FC236}">
                <a16:creationId xmlns:a16="http://schemas.microsoft.com/office/drawing/2014/main" id="{F4B65B8B-48F4-4821-8653-838CDFF1BC9D}"/>
              </a:ext>
            </a:extLst>
          </p:cNvPr>
          <p:cNvCxnSpPr>
            <a:cxnSpLocks/>
          </p:cNvCxnSpPr>
          <p:nvPr userDrawn="1"/>
        </p:nvCxnSpPr>
        <p:spPr>
          <a:xfrm>
            <a:off x="8040819" y="1729050"/>
            <a:ext cx="0" cy="4198056"/>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28CC26A3-3835-40F3-B540-85E80251EA16}"/>
              </a:ext>
            </a:extLst>
          </p:cNvPr>
          <p:cNvSpPr>
            <a:spLocks noGrp="1"/>
          </p:cNvSpPr>
          <p:nvPr>
            <p:ph type="sldNum" sz="quarter" idx="29"/>
          </p:nvPr>
        </p:nvSpPr>
        <p:spPr/>
        <p:txBody>
          <a:bodyPr/>
          <a:lstStyle/>
          <a:p>
            <a:fld id="{63B79EB9-44A4-4195-A8F1-E01CABAAE376}" type="slidenum">
              <a:rPr lang="en-GB" smtClean="0"/>
              <a:pPr/>
              <a:t>‹#›</a:t>
            </a:fld>
            <a:endParaRPr lang="en-GB" dirty="0"/>
          </a:p>
        </p:txBody>
      </p:sp>
    </p:spTree>
    <p:extLst>
      <p:ext uri="{BB962C8B-B14F-4D97-AF65-F5344CB8AC3E}">
        <p14:creationId xmlns:p14="http://schemas.microsoft.com/office/powerpoint/2010/main" val="4170318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3 column image and text Black">
    <p:bg>
      <p:bgPr>
        <a:solidFill>
          <a:schemeClr val="tx1"/>
        </a:solidFill>
        <a:effectLst/>
      </p:bgPr>
    </p:bg>
    <p:spTree>
      <p:nvGrpSpPr>
        <p:cNvPr id="1" name=""/>
        <p:cNvGrpSpPr/>
        <p:nvPr/>
      </p:nvGrpSpPr>
      <p:grpSpPr>
        <a:xfrm>
          <a:off x="0" y="0"/>
          <a:ext cx="0" cy="0"/>
          <a:chOff x="0" y="0"/>
          <a:chExt cx="0" cy="0"/>
        </a:xfrm>
      </p:grpSpPr>
      <p:sp>
        <p:nvSpPr>
          <p:cNvPr id="8" name="Text Placeholder 2">
            <a:extLst>
              <a:ext uri="{FF2B5EF4-FFF2-40B4-BE49-F238E27FC236}">
                <a16:creationId xmlns:a16="http://schemas.microsoft.com/office/drawing/2014/main" id="{DF9C08A8-A657-4089-B93B-D4AD2AAED38F}"/>
              </a:ext>
            </a:extLst>
          </p:cNvPr>
          <p:cNvSpPr>
            <a:spLocks noGrp="1"/>
          </p:cNvSpPr>
          <p:nvPr>
            <p:ph type="body" sz="quarter" idx="19" hasCustomPrompt="1"/>
          </p:nvPr>
        </p:nvSpPr>
        <p:spPr>
          <a:xfrm>
            <a:off x="354673" y="1054100"/>
            <a:ext cx="11476965" cy="482600"/>
          </a:xfrm>
          <a:prstGeom prst="rect">
            <a:avLst/>
          </a:prstGeom>
        </p:spPr>
        <p:txBody>
          <a:bodyPr/>
          <a:lstStyle>
            <a:lvl1pPr>
              <a:buNone/>
              <a:defRPr sz="2000" b="0">
                <a:solidFill>
                  <a:schemeClr val="bg2"/>
                </a:solidFill>
              </a:defRPr>
            </a:lvl1pPr>
          </a:lstStyle>
          <a:p>
            <a:pPr lvl="0"/>
            <a:r>
              <a:rPr lang="en-US" dirty="0"/>
              <a:t>Secondary header – Arial 20</a:t>
            </a:r>
          </a:p>
        </p:txBody>
      </p:sp>
      <p:sp>
        <p:nvSpPr>
          <p:cNvPr id="10" name="Title 9">
            <a:extLst>
              <a:ext uri="{FF2B5EF4-FFF2-40B4-BE49-F238E27FC236}">
                <a16:creationId xmlns:a16="http://schemas.microsoft.com/office/drawing/2014/main" id="{3CDCC5F5-5C25-4BE6-B6E7-B7A73BA6623C}"/>
              </a:ext>
            </a:extLst>
          </p:cNvPr>
          <p:cNvSpPr>
            <a:spLocks noGrp="1"/>
          </p:cNvSpPr>
          <p:nvPr>
            <p:ph type="title"/>
          </p:nvPr>
        </p:nvSpPr>
        <p:spPr/>
        <p:txBody>
          <a:bodyPr/>
          <a:lstStyle>
            <a:lvl1pPr>
              <a:defRPr>
                <a:solidFill>
                  <a:schemeClr val="bg2"/>
                </a:solidFill>
              </a:defRPr>
            </a:lvl1pPr>
          </a:lstStyle>
          <a:p>
            <a:r>
              <a:rPr lang="en-US"/>
              <a:t>Click to edit Master title style</a:t>
            </a:r>
            <a:endParaRPr lang="en-GB"/>
          </a:p>
        </p:txBody>
      </p:sp>
      <p:sp>
        <p:nvSpPr>
          <p:cNvPr id="12" name="Content Placeholder 11">
            <a:extLst>
              <a:ext uri="{FF2B5EF4-FFF2-40B4-BE49-F238E27FC236}">
                <a16:creationId xmlns:a16="http://schemas.microsoft.com/office/drawing/2014/main" id="{DE6EA6E1-AF4F-4504-81FC-538102201B47}"/>
              </a:ext>
            </a:extLst>
          </p:cNvPr>
          <p:cNvSpPr>
            <a:spLocks noGrp="1"/>
          </p:cNvSpPr>
          <p:nvPr>
            <p:ph sz="quarter" idx="20"/>
          </p:nvPr>
        </p:nvSpPr>
        <p:spPr>
          <a:xfrm>
            <a:off x="354013" y="3933371"/>
            <a:ext cx="3674442" cy="1992766"/>
          </a:xfrm>
          <a:solidFill>
            <a:schemeClr val="bg2"/>
          </a:solidFill>
        </p:spPr>
        <p:txBody>
          <a:bodyPr lIns="180000" tIns="180000" rIns="180000" bIns="180000"/>
          <a:lstStyle>
            <a:lvl1pPr marL="0" indent="0">
              <a:buNone/>
              <a:defRPr b="1">
                <a:solidFill>
                  <a:schemeClr val="tx1"/>
                </a:solidFill>
              </a:defRPr>
            </a:lvl1pPr>
            <a:lvl2pPr marL="0" indent="0">
              <a:buNone/>
              <a:defRPr>
                <a:solidFill>
                  <a:schemeClr val="tx1"/>
                </a:solidFill>
              </a:defRPr>
            </a:lvl2pPr>
            <a:lvl3pPr marL="808037" indent="0">
              <a:buNone/>
              <a:defRPr>
                <a:solidFill>
                  <a:schemeClr val="tx1"/>
                </a:solidFill>
              </a:defRPr>
            </a:lvl3pPr>
            <a:lvl4pPr marL="1257300" indent="0">
              <a:buNone/>
              <a:defRPr>
                <a:solidFill>
                  <a:schemeClr val="tx1"/>
                </a:solidFill>
              </a:defRPr>
            </a:lvl4pPr>
            <a:lvl5pPr marL="1703387" indent="0">
              <a:buNone/>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cxnSp>
        <p:nvCxnSpPr>
          <p:cNvPr id="11" name="Straight Connector 10">
            <a:extLst>
              <a:ext uri="{FF2B5EF4-FFF2-40B4-BE49-F238E27FC236}">
                <a16:creationId xmlns:a16="http://schemas.microsoft.com/office/drawing/2014/main" id="{1CAA87E1-D5FF-430F-9B41-69B85D8CB0E5}"/>
              </a:ext>
            </a:extLst>
          </p:cNvPr>
          <p:cNvCxnSpPr>
            <a:cxnSpLocks/>
          </p:cNvCxnSpPr>
          <p:nvPr userDrawn="1"/>
        </p:nvCxnSpPr>
        <p:spPr>
          <a:xfrm>
            <a:off x="6096010" y="1729050"/>
            <a:ext cx="0" cy="4198056"/>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DAA1F39F-7BB1-4FE4-AF85-8D998F2A8680}"/>
              </a:ext>
            </a:extLst>
          </p:cNvPr>
          <p:cNvSpPr>
            <a:spLocks noGrp="1"/>
          </p:cNvSpPr>
          <p:nvPr>
            <p:ph type="pic" sz="quarter" idx="22"/>
          </p:nvPr>
        </p:nvSpPr>
        <p:spPr>
          <a:xfrm>
            <a:off x="360363" y="1729050"/>
            <a:ext cx="3670296" cy="2204320"/>
          </a:xfrm>
        </p:spPr>
        <p:txBody>
          <a:bodyPr/>
          <a:lstStyle>
            <a:lvl1pPr>
              <a:defRPr>
                <a:solidFill>
                  <a:schemeClr val="bg2"/>
                </a:solidFill>
              </a:defRPr>
            </a:lvl1pPr>
          </a:lstStyle>
          <a:p>
            <a:r>
              <a:rPr lang="en-US"/>
              <a:t>Click icon to add picture</a:t>
            </a:r>
            <a:endParaRPr lang="en-GB" dirty="0"/>
          </a:p>
        </p:txBody>
      </p:sp>
      <p:cxnSp>
        <p:nvCxnSpPr>
          <p:cNvPr id="13" name="Straight Connector 12">
            <a:extLst>
              <a:ext uri="{FF2B5EF4-FFF2-40B4-BE49-F238E27FC236}">
                <a16:creationId xmlns:a16="http://schemas.microsoft.com/office/drawing/2014/main" id="{A46D6AB5-367A-4F53-A7AE-3F275288AFE7}"/>
              </a:ext>
            </a:extLst>
          </p:cNvPr>
          <p:cNvCxnSpPr>
            <a:cxnSpLocks/>
          </p:cNvCxnSpPr>
          <p:nvPr userDrawn="1"/>
        </p:nvCxnSpPr>
        <p:spPr>
          <a:xfrm>
            <a:off x="355033" y="6301583"/>
            <a:ext cx="11476967" cy="0"/>
          </a:xfrm>
          <a:prstGeom prst="line">
            <a:avLst/>
          </a:prstGeom>
          <a:ln w="3175">
            <a:solidFill>
              <a:schemeClr val="bg2"/>
            </a:solidFill>
          </a:ln>
        </p:spPr>
        <p:style>
          <a:lnRef idx="1">
            <a:schemeClr val="accent1"/>
          </a:lnRef>
          <a:fillRef idx="0">
            <a:schemeClr val="accent1"/>
          </a:fillRef>
          <a:effectRef idx="0">
            <a:schemeClr val="accent1"/>
          </a:effectRef>
          <a:fontRef idx="minor">
            <a:schemeClr val="tx1"/>
          </a:fontRef>
        </p:style>
      </p:cxnSp>
      <p:pic>
        <p:nvPicPr>
          <p:cNvPr id="16" name="ImageSet">
            <a:extLst>
              <a:ext uri="{FF2B5EF4-FFF2-40B4-BE49-F238E27FC236}">
                <a16:creationId xmlns:a16="http://schemas.microsoft.com/office/drawing/2014/main" id="{044AF95F-D766-4E9E-8D89-3A7C19BADEDD}"/>
              </a:ext>
            </a:extLst>
          </p:cNvPr>
          <p:cNvPicPr>
            <a:picLocks noChangeAspect="1"/>
          </p:cNvPicPr>
          <p:nvPr userDrawn="1">
            <p:custDataLst>
              <p:custData r:id="rId1"/>
              <p:tags r:id="rId2"/>
            </p:custDataLst>
          </p:nvPr>
        </p:nvPicPr>
        <p:blipFill>
          <a:blip r:embed="rId4" cstate="screen">
            <a:extLst>
              <a:ext uri="{28A0092B-C50C-407E-A947-70E740481C1C}">
                <a14:useLocalDpi xmlns:a14="http://schemas.microsoft.com/office/drawing/2010/main"/>
              </a:ext>
            </a:extLst>
          </a:blip>
          <a:stretch>
            <a:fillRect/>
          </a:stretch>
        </p:blipFill>
        <p:spPr>
          <a:xfrm>
            <a:off x="360000" y="6408000"/>
            <a:ext cx="252000" cy="251370"/>
          </a:xfrm>
          <a:prstGeom prst="rect">
            <a:avLst/>
          </a:prstGeom>
        </p:spPr>
      </p:pic>
      <p:sp>
        <p:nvSpPr>
          <p:cNvPr id="17" name="Content Placeholder 11">
            <a:extLst>
              <a:ext uri="{FF2B5EF4-FFF2-40B4-BE49-F238E27FC236}">
                <a16:creationId xmlns:a16="http://schemas.microsoft.com/office/drawing/2014/main" id="{C6F8DBAD-BE2B-42C8-86E3-3F108CD56BBB}"/>
              </a:ext>
            </a:extLst>
          </p:cNvPr>
          <p:cNvSpPr>
            <a:spLocks noGrp="1"/>
          </p:cNvSpPr>
          <p:nvPr>
            <p:ph sz="quarter" idx="23"/>
          </p:nvPr>
        </p:nvSpPr>
        <p:spPr>
          <a:xfrm>
            <a:off x="4259263" y="3933371"/>
            <a:ext cx="3674442" cy="1992766"/>
          </a:xfrm>
          <a:solidFill>
            <a:schemeClr val="bg2"/>
          </a:solidFill>
        </p:spPr>
        <p:txBody>
          <a:bodyPr lIns="180000" tIns="180000" rIns="180000" bIns="180000"/>
          <a:lstStyle>
            <a:lvl1pPr marL="0" indent="0">
              <a:buNone/>
              <a:defRPr b="1">
                <a:solidFill>
                  <a:schemeClr val="tx1"/>
                </a:solidFill>
              </a:defRPr>
            </a:lvl1pPr>
            <a:lvl2pPr marL="0" indent="0">
              <a:buNone/>
              <a:defRPr>
                <a:solidFill>
                  <a:schemeClr val="tx1"/>
                </a:solidFill>
              </a:defRPr>
            </a:lvl2pPr>
            <a:lvl3pPr marL="808037" indent="0">
              <a:buNone/>
              <a:defRPr>
                <a:solidFill>
                  <a:schemeClr val="tx1"/>
                </a:solidFill>
              </a:defRPr>
            </a:lvl3pPr>
            <a:lvl4pPr marL="1257300" indent="0">
              <a:buNone/>
              <a:defRPr>
                <a:solidFill>
                  <a:schemeClr val="tx1"/>
                </a:solidFill>
              </a:defRPr>
            </a:lvl4pPr>
            <a:lvl5pPr marL="1703387" indent="0">
              <a:buNone/>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8" name="Picture Placeholder 2">
            <a:extLst>
              <a:ext uri="{FF2B5EF4-FFF2-40B4-BE49-F238E27FC236}">
                <a16:creationId xmlns:a16="http://schemas.microsoft.com/office/drawing/2014/main" id="{F5D49186-C567-41AE-9484-0C2B21DCA08D}"/>
              </a:ext>
            </a:extLst>
          </p:cNvPr>
          <p:cNvSpPr>
            <a:spLocks noGrp="1"/>
          </p:cNvSpPr>
          <p:nvPr>
            <p:ph type="pic" sz="quarter" idx="24"/>
          </p:nvPr>
        </p:nvSpPr>
        <p:spPr>
          <a:xfrm>
            <a:off x="4265613" y="1729050"/>
            <a:ext cx="3670296" cy="2204320"/>
          </a:xfrm>
        </p:spPr>
        <p:txBody>
          <a:bodyPr/>
          <a:lstStyle>
            <a:lvl1pPr>
              <a:defRPr>
                <a:solidFill>
                  <a:schemeClr val="bg2"/>
                </a:solidFill>
              </a:defRPr>
            </a:lvl1pPr>
          </a:lstStyle>
          <a:p>
            <a:r>
              <a:rPr lang="en-US"/>
              <a:t>Click icon to add picture</a:t>
            </a:r>
            <a:endParaRPr lang="en-GB" dirty="0"/>
          </a:p>
        </p:txBody>
      </p:sp>
      <p:sp>
        <p:nvSpPr>
          <p:cNvPr id="19" name="Content Placeholder 11">
            <a:extLst>
              <a:ext uri="{FF2B5EF4-FFF2-40B4-BE49-F238E27FC236}">
                <a16:creationId xmlns:a16="http://schemas.microsoft.com/office/drawing/2014/main" id="{0BD2C811-C464-4E37-8E7D-4E60BA477E28}"/>
              </a:ext>
            </a:extLst>
          </p:cNvPr>
          <p:cNvSpPr>
            <a:spLocks noGrp="1"/>
          </p:cNvSpPr>
          <p:nvPr>
            <p:ph sz="quarter" idx="25"/>
          </p:nvPr>
        </p:nvSpPr>
        <p:spPr>
          <a:xfrm>
            <a:off x="8154991" y="3933371"/>
            <a:ext cx="3674442" cy="1992766"/>
          </a:xfrm>
          <a:solidFill>
            <a:schemeClr val="bg2"/>
          </a:solidFill>
        </p:spPr>
        <p:txBody>
          <a:bodyPr lIns="180000" tIns="180000" rIns="180000" bIns="180000"/>
          <a:lstStyle>
            <a:lvl1pPr marL="0" indent="0">
              <a:buNone/>
              <a:defRPr b="1">
                <a:solidFill>
                  <a:schemeClr val="tx1"/>
                </a:solidFill>
              </a:defRPr>
            </a:lvl1pPr>
            <a:lvl2pPr marL="0" indent="0">
              <a:buNone/>
              <a:defRPr>
                <a:solidFill>
                  <a:schemeClr val="tx1"/>
                </a:solidFill>
              </a:defRPr>
            </a:lvl2pPr>
            <a:lvl3pPr marL="808037" indent="0">
              <a:buNone/>
              <a:defRPr>
                <a:solidFill>
                  <a:schemeClr val="tx1"/>
                </a:solidFill>
              </a:defRPr>
            </a:lvl3pPr>
            <a:lvl4pPr marL="1257300" indent="0">
              <a:buNone/>
              <a:defRPr>
                <a:solidFill>
                  <a:schemeClr val="tx1"/>
                </a:solidFill>
              </a:defRPr>
            </a:lvl4pPr>
            <a:lvl5pPr marL="1703387" indent="0">
              <a:buNone/>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0" name="Picture Placeholder 2">
            <a:extLst>
              <a:ext uri="{FF2B5EF4-FFF2-40B4-BE49-F238E27FC236}">
                <a16:creationId xmlns:a16="http://schemas.microsoft.com/office/drawing/2014/main" id="{95CED16A-348B-4C2A-9316-C431D4B93C22}"/>
              </a:ext>
            </a:extLst>
          </p:cNvPr>
          <p:cNvSpPr>
            <a:spLocks noGrp="1"/>
          </p:cNvSpPr>
          <p:nvPr>
            <p:ph type="pic" sz="quarter" idx="26"/>
          </p:nvPr>
        </p:nvSpPr>
        <p:spPr>
          <a:xfrm>
            <a:off x="8161341" y="1729050"/>
            <a:ext cx="3670296" cy="2204320"/>
          </a:xfrm>
        </p:spPr>
        <p:txBody>
          <a:bodyPr/>
          <a:lstStyle>
            <a:lvl1pPr>
              <a:defRPr>
                <a:solidFill>
                  <a:schemeClr val="bg2"/>
                </a:solidFill>
              </a:defRPr>
            </a:lvl1pPr>
          </a:lstStyle>
          <a:p>
            <a:r>
              <a:rPr lang="en-US"/>
              <a:t>Click icon to add picture</a:t>
            </a:r>
            <a:endParaRPr lang="en-GB" dirty="0"/>
          </a:p>
        </p:txBody>
      </p:sp>
      <p:cxnSp>
        <p:nvCxnSpPr>
          <p:cNvPr id="21" name="Straight Connector 20">
            <a:extLst>
              <a:ext uri="{FF2B5EF4-FFF2-40B4-BE49-F238E27FC236}">
                <a16:creationId xmlns:a16="http://schemas.microsoft.com/office/drawing/2014/main" id="{E7A0B28B-6A37-49BD-8DD4-EA0D7180DBB7}"/>
              </a:ext>
            </a:extLst>
          </p:cNvPr>
          <p:cNvCxnSpPr>
            <a:cxnSpLocks/>
          </p:cNvCxnSpPr>
          <p:nvPr userDrawn="1"/>
        </p:nvCxnSpPr>
        <p:spPr>
          <a:xfrm>
            <a:off x="4147549" y="1729050"/>
            <a:ext cx="0" cy="4198056"/>
          </a:xfrm>
          <a:prstGeom prst="line">
            <a:avLst/>
          </a:prstGeom>
          <a:ln w="31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45021E0-0911-4FE3-8398-CDED43871E66}"/>
              </a:ext>
            </a:extLst>
          </p:cNvPr>
          <p:cNvCxnSpPr>
            <a:cxnSpLocks/>
          </p:cNvCxnSpPr>
          <p:nvPr userDrawn="1"/>
        </p:nvCxnSpPr>
        <p:spPr>
          <a:xfrm>
            <a:off x="8040819" y="1729050"/>
            <a:ext cx="0" cy="4198056"/>
          </a:xfrm>
          <a:prstGeom prst="line">
            <a:avLst/>
          </a:prstGeom>
          <a:ln w="3175">
            <a:solidFill>
              <a:schemeClr val="bg2"/>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D9999FD5-19C2-4E69-ABE8-D98D15B4ED4C}"/>
              </a:ext>
            </a:extLst>
          </p:cNvPr>
          <p:cNvSpPr>
            <a:spLocks noGrp="1"/>
          </p:cNvSpPr>
          <p:nvPr>
            <p:ph type="sldNum" sz="quarter" idx="29"/>
          </p:nvPr>
        </p:nvSpPr>
        <p:spPr/>
        <p:txBody>
          <a:bodyPr/>
          <a:lstStyle>
            <a:lvl1pPr>
              <a:defRPr>
                <a:solidFill>
                  <a:schemeClr val="bg2"/>
                </a:solidFill>
              </a:defRPr>
            </a:lvl1pPr>
          </a:lstStyle>
          <a:p>
            <a:fld id="{63B79EB9-44A4-4195-A8F1-E01CABAAE376}" type="slidenum">
              <a:rPr lang="en-GB" smtClean="0"/>
              <a:pPr/>
              <a:t>‹#›</a:t>
            </a:fld>
            <a:endParaRPr lang="en-GB" dirty="0"/>
          </a:p>
        </p:txBody>
      </p:sp>
    </p:spTree>
    <p:extLst>
      <p:ext uri="{BB962C8B-B14F-4D97-AF65-F5344CB8AC3E}">
        <p14:creationId xmlns:p14="http://schemas.microsoft.com/office/powerpoint/2010/main" val="21251306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4 Column Content Sand">
    <p:bg>
      <p:bgPr>
        <a:solidFill>
          <a:schemeClr val="bg2"/>
        </a:solidFill>
        <a:effectLst/>
      </p:bgPr>
    </p:bg>
    <p:spTree>
      <p:nvGrpSpPr>
        <p:cNvPr id="1" name=""/>
        <p:cNvGrpSpPr/>
        <p:nvPr/>
      </p:nvGrpSpPr>
      <p:grpSpPr>
        <a:xfrm>
          <a:off x="0" y="0"/>
          <a:ext cx="0" cy="0"/>
          <a:chOff x="0" y="0"/>
          <a:chExt cx="0" cy="0"/>
        </a:xfrm>
      </p:grpSpPr>
      <p:sp>
        <p:nvSpPr>
          <p:cNvPr id="8" name="Text Placeholder 2">
            <a:extLst>
              <a:ext uri="{FF2B5EF4-FFF2-40B4-BE49-F238E27FC236}">
                <a16:creationId xmlns:a16="http://schemas.microsoft.com/office/drawing/2014/main" id="{DF9C08A8-A657-4089-B93B-D4AD2AAED38F}"/>
              </a:ext>
            </a:extLst>
          </p:cNvPr>
          <p:cNvSpPr>
            <a:spLocks noGrp="1"/>
          </p:cNvSpPr>
          <p:nvPr>
            <p:ph type="body" sz="quarter" idx="19" hasCustomPrompt="1"/>
          </p:nvPr>
        </p:nvSpPr>
        <p:spPr>
          <a:xfrm>
            <a:off x="354673" y="1054100"/>
            <a:ext cx="11476965" cy="482600"/>
          </a:xfrm>
          <a:prstGeom prst="rect">
            <a:avLst/>
          </a:prstGeom>
        </p:spPr>
        <p:txBody>
          <a:bodyPr/>
          <a:lstStyle>
            <a:lvl1pPr>
              <a:buNone/>
              <a:defRPr sz="2000" b="0">
                <a:solidFill>
                  <a:schemeClr val="tx1"/>
                </a:solidFill>
              </a:defRPr>
            </a:lvl1pPr>
          </a:lstStyle>
          <a:p>
            <a:pPr lvl="0"/>
            <a:r>
              <a:rPr lang="en-US" dirty="0"/>
              <a:t>Secondary header – Arial 20</a:t>
            </a:r>
          </a:p>
        </p:txBody>
      </p:sp>
      <p:sp>
        <p:nvSpPr>
          <p:cNvPr id="10" name="Title 9">
            <a:extLst>
              <a:ext uri="{FF2B5EF4-FFF2-40B4-BE49-F238E27FC236}">
                <a16:creationId xmlns:a16="http://schemas.microsoft.com/office/drawing/2014/main" id="{3CDCC5F5-5C25-4BE6-B6E7-B7A73BA6623C}"/>
              </a:ext>
            </a:extLst>
          </p:cNvPr>
          <p:cNvSpPr>
            <a:spLocks noGrp="1"/>
          </p:cNvSpPr>
          <p:nvPr>
            <p:ph type="title"/>
          </p:nvPr>
        </p:nvSpPr>
        <p:spPr/>
        <p:txBody>
          <a:bodyPr/>
          <a:lstStyle/>
          <a:p>
            <a:r>
              <a:rPr lang="en-US"/>
              <a:t>Click to edit Master title style</a:t>
            </a:r>
            <a:endParaRPr lang="en-GB"/>
          </a:p>
        </p:txBody>
      </p:sp>
      <p:sp>
        <p:nvSpPr>
          <p:cNvPr id="12" name="Content Placeholder 11">
            <a:extLst>
              <a:ext uri="{FF2B5EF4-FFF2-40B4-BE49-F238E27FC236}">
                <a16:creationId xmlns:a16="http://schemas.microsoft.com/office/drawing/2014/main" id="{DE6EA6E1-AF4F-4504-81FC-538102201B47}"/>
              </a:ext>
            </a:extLst>
          </p:cNvPr>
          <p:cNvSpPr>
            <a:spLocks noGrp="1"/>
          </p:cNvSpPr>
          <p:nvPr>
            <p:ph sz="quarter" idx="20"/>
          </p:nvPr>
        </p:nvSpPr>
        <p:spPr>
          <a:xfrm>
            <a:off x="358774" y="1729050"/>
            <a:ext cx="2697163" cy="4197087"/>
          </a:xfrm>
        </p:spPr>
        <p:txBody>
          <a:bodyPr/>
          <a:lstStyle>
            <a:lvl1pPr>
              <a:defRPr b="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cxnSp>
        <p:nvCxnSpPr>
          <p:cNvPr id="11" name="Straight Connector 10">
            <a:extLst>
              <a:ext uri="{FF2B5EF4-FFF2-40B4-BE49-F238E27FC236}">
                <a16:creationId xmlns:a16="http://schemas.microsoft.com/office/drawing/2014/main" id="{1CAA87E1-D5FF-430F-9B41-69B85D8CB0E5}"/>
              </a:ext>
            </a:extLst>
          </p:cNvPr>
          <p:cNvCxnSpPr>
            <a:cxnSpLocks/>
          </p:cNvCxnSpPr>
          <p:nvPr userDrawn="1"/>
        </p:nvCxnSpPr>
        <p:spPr>
          <a:xfrm>
            <a:off x="3168283" y="1729050"/>
            <a:ext cx="0" cy="4198056"/>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Content Placeholder 11">
            <a:extLst>
              <a:ext uri="{FF2B5EF4-FFF2-40B4-BE49-F238E27FC236}">
                <a16:creationId xmlns:a16="http://schemas.microsoft.com/office/drawing/2014/main" id="{E1CF4F8A-EF6A-450D-9E9C-9B1D9AE6AE66}"/>
              </a:ext>
            </a:extLst>
          </p:cNvPr>
          <p:cNvSpPr>
            <a:spLocks noGrp="1"/>
          </p:cNvSpPr>
          <p:nvPr>
            <p:ph sz="quarter" idx="22"/>
          </p:nvPr>
        </p:nvSpPr>
        <p:spPr>
          <a:xfrm>
            <a:off x="3284538" y="1729050"/>
            <a:ext cx="2697160" cy="4197087"/>
          </a:xfrm>
        </p:spPr>
        <p:txBody>
          <a:bodyPr/>
          <a:lstStyle>
            <a:lvl1pPr>
              <a:defRPr b="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cxnSp>
        <p:nvCxnSpPr>
          <p:cNvPr id="14" name="Straight Connector 13">
            <a:extLst>
              <a:ext uri="{FF2B5EF4-FFF2-40B4-BE49-F238E27FC236}">
                <a16:creationId xmlns:a16="http://schemas.microsoft.com/office/drawing/2014/main" id="{1B4AED70-338C-418E-B719-70F86358CAC2}"/>
              </a:ext>
            </a:extLst>
          </p:cNvPr>
          <p:cNvCxnSpPr>
            <a:cxnSpLocks/>
          </p:cNvCxnSpPr>
          <p:nvPr userDrawn="1"/>
        </p:nvCxnSpPr>
        <p:spPr>
          <a:xfrm>
            <a:off x="6094066" y="1729050"/>
            <a:ext cx="0" cy="4198056"/>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Content Placeholder 11">
            <a:extLst>
              <a:ext uri="{FF2B5EF4-FFF2-40B4-BE49-F238E27FC236}">
                <a16:creationId xmlns:a16="http://schemas.microsoft.com/office/drawing/2014/main" id="{00A8A35D-553A-4EC6-975A-3E13CD11129F}"/>
              </a:ext>
            </a:extLst>
          </p:cNvPr>
          <p:cNvSpPr>
            <a:spLocks noGrp="1"/>
          </p:cNvSpPr>
          <p:nvPr>
            <p:ph sz="quarter" idx="23"/>
          </p:nvPr>
        </p:nvSpPr>
        <p:spPr>
          <a:xfrm>
            <a:off x="6210300" y="1729049"/>
            <a:ext cx="2551001" cy="4197087"/>
          </a:xfrm>
        </p:spPr>
        <p:txBody>
          <a:bodyPr/>
          <a:lstStyle>
            <a:lvl1pPr>
              <a:defRPr b="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cxnSp>
        <p:nvCxnSpPr>
          <p:cNvPr id="16" name="Straight Connector 15">
            <a:extLst>
              <a:ext uri="{FF2B5EF4-FFF2-40B4-BE49-F238E27FC236}">
                <a16:creationId xmlns:a16="http://schemas.microsoft.com/office/drawing/2014/main" id="{60FB03E6-1CF9-44B6-839B-370A17BC4F4B}"/>
              </a:ext>
            </a:extLst>
          </p:cNvPr>
          <p:cNvCxnSpPr>
            <a:cxnSpLocks/>
          </p:cNvCxnSpPr>
          <p:nvPr userDrawn="1"/>
        </p:nvCxnSpPr>
        <p:spPr>
          <a:xfrm>
            <a:off x="9017229" y="1729050"/>
            <a:ext cx="0" cy="4198056"/>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Content Placeholder 11">
            <a:extLst>
              <a:ext uri="{FF2B5EF4-FFF2-40B4-BE49-F238E27FC236}">
                <a16:creationId xmlns:a16="http://schemas.microsoft.com/office/drawing/2014/main" id="{B3F248B0-5855-4EC8-B580-617DA3BD5F42}"/>
              </a:ext>
            </a:extLst>
          </p:cNvPr>
          <p:cNvSpPr>
            <a:spLocks noGrp="1"/>
          </p:cNvSpPr>
          <p:nvPr>
            <p:ph sz="quarter" idx="24"/>
          </p:nvPr>
        </p:nvSpPr>
        <p:spPr>
          <a:xfrm>
            <a:off x="9136084" y="1729050"/>
            <a:ext cx="2695554" cy="4197087"/>
          </a:xfrm>
        </p:spPr>
        <p:txBody>
          <a:bodyPr/>
          <a:lstStyle>
            <a:lvl1pPr>
              <a:defRPr b="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Slide Number Placeholder 3">
            <a:extLst>
              <a:ext uri="{FF2B5EF4-FFF2-40B4-BE49-F238E27FC236}">
                <a16:creationId xmlns:a16="http://schemas.microsoft.com/office/drawing/2014/main" id="{BB092F3D-ADC4-44FB-8DD5-EF4FFA63239A}"/>
              </a:ext>
            </a:extLst>
          </p:cNvPr>
          <p:cNvSpPr>
            <a:spLocks noGrp="1"/>
          </p:cNvSpPr>
          <p:nvPr>
            <p:ph type="sldNum" sz="quarter" idx="27"/>
          </p:nvPr>
        </p:nvSpPr>
        <p:spPr/>
        <p:txBody>
          <a:bodyPr/>
          <a:lstStyle/>
          <a:p>
            <a:fld id="{63B79EB9-44A4-4195-A8F1-E01CABAAE376}" type="slidenum">
              <a:rPr lang="en-GB" smtClean="0"/>
              <a:pPr/>
              <a:t>‹#›</a:t>
            </a:fld>
            <a:endParaRPr lang="en-GB" dirty="0"/>
          </a:p>
        </p:txBody>
      </p:sp>
    </p:spTree>
    <p:extLst>
      <p:ext uri="{BB962C8B-B14F-4D97-AF65-F5344CB8AC3E}">
        <p14:creationId xmlns:p14="http://schemas.microsoft.com/office/powerpoint/2010/main" val="2186145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4 Column Content White">
    <p:bg>
      <p:bgPr>
        <a:solidFill>
          <a:schemeClr val="bg1"/>
        </a:solidFill>
        <a:effectLst/>
      </p:bgPr>
    </p:bg>
    <p:spTree>
      <p:nvGrpSpPr>
        <p:cNvPr id="1" name=""/>
        <p:cNvGrpSpPr/>
        <p:nvPr/>
      </p:nvGrpSpPr>
      <p:grpSpPr>
        <a:xfrm>
          <a:off x="0" y="0"/>
          <a:ext cx="0" cy="0"/>
          <a:chOff x="0" y="0"/>
          <a:chExt cx="0" cy="0"/>
        </a:xfrm>
      </p:grpSpPr>
      <p:sp>
        <p:nvSpPr>
          <p:cNvPr id="8" name="Text Placeholder 2">
            <a:extLst>
              <a:ext uri="{FF2B5EF4-FFF2-40B4-BE49-F238E27FC236}">
                <a16:creationId xmlns:a16="http://schemas.microsoft.com/office/drawing/2014/main" id="{DF9C08A8-A657-4089-B93B-D4AD2AAED38F}"/>
              </a:ext>
            </a:extLst>
          </p:cNvPr>
          <p:cNvSpPr>
            <a:spLocks noGrp="1"/>
          </p:cNvSpPr>
          <p:nvPr>
            <p:ph type="body" sz="quarter" idx="19" hasCustomPrompt="1"/>
          </p:nvPr>
        </p:nvSpPr>
        <p:spPr>
          <a:xfrm>
            <a:off x="354673" y="1054100"/>
            <a:ext cx="11476965" cy="482600"/>
          </a:xfrm>
          <a:prstGeom prst="rect">
            <a:avLst/>
          </a:prstGeom>
        </p:spPr>
        <p:txBody>
          <a:bodyPr/>
          <a:lstStyle>
            <a:lvl1pPr>
              <a:buNone/>
              <a:defRPr sz="2000" b="0">
                <a:solidFill>
                  <a:schemeClr val="tx1"/>
                </a:solidFill>
              </a:defRPr>
            </a:lvl1pPr>
          </a:lstStyle>
          <a:p>
            <a:pPr lvl="0"/>
            <a:r>
              <a:rPr lang="en-US" dirty="0"/>
              <a:t>Secondary header – Arial 20</a:t>
            </a:r>
          </a:p>
        </p:txBody>
      </p:sp>
      <p:sp>
        <p:nvSpPr>
          <p:cNvPr id="10" name="Title 9">
            <a:extLst>
              <a:ext uri="{FF2B5EF4-FFF2-40B4-BE49-F238E27FC236}">
                <a16:creationId xmlns:a16="http://schemas.microsoft.com/office/drawing/2014/main" id="{3CDCC5F5-5C25-4BE6-B6E7-B7A73BA6623C}"/>
              </a:ext>
            </a:extLst>
          </p:cNvPr>
          <p:cNvSpPr>
            <a:spLocks noGrp="1"/>
          </p:cNvSpPr>
          <p:nvPr>
            <p:ph type="title"/>
          </p:nvPr>
        </p:nvSpPr>
        <p:spPr/>
        <p:txBody>
          <a:bodyPr/>
          <a:lstStyle/>
          <a:p>
            <a:r>
              <a:rPr lang="en-US"/>
              <a:t>Click to edit Master title style</a:t>
            </a:r>
            <a:endParaRPr lang="en-GB"/>
          </a:p>
        </p:txBody>
      </p:sp>
      <p:sp>
        <p:nvSpPr>
          <p:cNvPr id="12" name="Content Placeholder 11">
            <a:extLst>
              <a:ext uri="{FF2B5EF4-FFF2-40B4-BE49-F238E27FC236}">
                <a16:creationId xmlns:a16="http://schemas.microsoft.com/office/drawing/2014/main" id="{DE6EA6E1-AF4F-4504-81FC-538102201B47}"/>
              </a:ext>
            </a:extLst>
          </p:cNvPr>
          <p:cNvSpPr>
            <a:spLocks noGrp="1"/>
          </p:cNvSpPr>
          <p:nvPr>
            <p:ph sz="quarter" idx="20"/>
          </p:nvPr>
        </p:nvSpPr>
        <p:spPr>
          <a:xfrm>
            <a:off x="358774" y="1729050"/>
            <a:ext cx="2697163" cy="4197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cxnSp>
        <p:nvCxnSpPr>
          <p:cNvPr id="11" name="Straight Connector 10">
            <a:extLst>
              <a:ext uri="{FF2B5EF4-FFF2-40B4-BE49-F238E27FC236}">
                <a16:creationId xmlns:a16="http://schemas.microsoft.com/office/drawing/2014/main" id="{1CAA87E1-D5FF-430F-9B41-69B85D8CB0E5}"/>
              </a:ext>
            </a:extLst>
          </p:cNvPr>
          <p:cNvCxnSpPr>
            <a:cxnSpLocks/>
          </p:cNvCxnSpPr>
          <p:nvPr userDrawn="1"/>
        </p:nvCxnSpPr>
        <p:spPr>
          <a:xfrm>
            <a:off x="3168283" y="1729050"/>
            <a:ext cx="0" cy="4198056"/>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Content Placeholder 11">
            <a:extLst>
              <a:ext uri="{FF2B5EF4-FFF2-40B4-BE49-F238E27FC236}">
                <a16:creationId xmlns:a16="http://schemas.microsoft.com/office/drawing/2014/main" id="{E1CF4F8A-EF6A-450D-9E9C-9B1D9AE6AE66}"/>
              </a:ext>
            </a:extLst>
          </p:cNvPr>
          <p:cNvSpPr>
            <a:spLocks noGrp="1"/>
          </p:cNvSpPr>
          <p:nvPr>
            <p:ph sz="quarter" idx="22"/>
          </p:nvPr>
        </p:nvSpPr>
        <p:spPr>
          <a:xfrm>
            <a:off x="3284538" y="1729050"/>
            <a:ext cx="2697160" cy="4197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cxnSp>
        <p:nvCxnSpPr>
          <p:cNvPr id="14" name="Straight Connector 13">
            <a:extLst>
              <a:ext uri="{FF2B5EF4-FFF2-40B4-BE49-F238E27FC236}">
                <a16:creationId xmlns:a16="http://schemas.microsoft.com/office/drawing/2014/main" id="{1B4AED70-338C-418E-B719-70F86358CAC2}"/>
              </a:ext>
            </a:extLst>
          </p:cNvPr>
          <p:cNvCxnSpPr>
            <a:cxnSpLocks/>
          </p:cNvCxnSpPr>
          <p:nvPr userDrawn="1"/>
        </p:nvCxnSpPr>
        <p:spPr>
          <a:xfrm>
            <a:off x="6094066" y="1729050"/>
            <a:ext cx="0" cy="4198056"/>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Content Placeholder 11">
            <a:extLst>
              <a:ext uri="{FF2B5EF4-FFF2-40B4-BE49-F238E27FC236}">
                <a16:creationId xmlns:a16="http://schemas.microsoft.com/office/drawing/2014/main" id="{00A8A35D-553A-4EC6-975A-3E13CD11129F}"/>
              </a:ext>
            </a:extLst>
          </p:cNvPr>
          <p:cNvSpPr>
            <a:spLocks noGrp="1"/>
          </p:cNvSpPr>
          <p:nvPr>
            <p:ph sz="quarter" idx="23"/>
          </p:nvPr>
        </p:nvSpPr>
        <p:spPr>
          <a:xfrm>
            <a:off x="6210300" y="1729049"/>
            <a:ext cx="2551001" cy="4197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cxnSp>
        <p:nvCxnSpPr>
          <p:cNvPr id="16" name="Straight Connector 15">
            <a:extLst>
              <a:ext uri="{FF2B5EF4-FFF2-40B4-BE49-F238E27FC236}">
                <a16:creationId xmlns:a16="http://schemas.microsoft.com/office/drawing/2014/main" id="{60FB03E6-1CF9-44B6-839B-370A17BC4F4B}"/>
              </a:ext>
            </a:extLst>
          </p:cNvPr>
          <p:cNvCxnSpPr>
            <a:cxnSpLocks/>
          </p:cNvCxnSpPr>
          <p:nvPr userDrawn="1"/>
        </p:nvCxnSpPr>
        <p:spPr>
          <a:xfrm>
            <a:off x="9017229" y="1729050"/>
            <a:ext cx="0" cy="4198056"/>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Content Placeholder 11">
            <a:extLst>
              <a:ext uri="{FF2B5EF4-FFF2-40B4-BE49-F238E27FC236}">
                <a16:creationId xmlns:a16="http://schemas.microsoft.com/office/drawing/2014/main" id="{B3F248B0-5855-4EC8-B580-617DA3BD5F42}"/>
              </a:ext>
            </a:extLst>
          </p:cNvPr>
          <p:cNvSpPr>
            <a:spLocks noGrp="1"/>
          </p:cNvSpPr>
          <p:nvPr>
            <p:ph sz="quarter" idx="24"/>
          </p:nvPr>
        </p:nvSpPr>
        <p:spPr>
          <a:xfrm>
            <a:off x="9136084" y="1729050"/>
            <a:ext cx="2695554" cy="4197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Slide Number Placeholder 3">
            <a:extLst>
              <a:ext uri="{FF2B5EF4-FFF2-40B4-BE49-F238E27FC236}">
                <a16:creationId xmlns:a16="http://schemas.microsoft.com/office/drawing/2014/main" id="{F4B57F61-BAF7-46CD-873D-85669978575A}"/>
              </a:ext>
            </a:extLst>
          </p:cNvPr>
          <p:cNvSpPr>
            <a:spLocks noGrp="1"/>
          </p:cNvSpPr>
          <p:nvPr>
            <p:ph type="sldNum" sz="quarter" idx="27"/>
          </p:nvPr>
        </p:nvSpPr>
        <p:spPr/>
        <p:txBody>
          <a:bodyPr/>
          <a:lstStyle/>
          <a:p>
            <a:fld id="{63B79EB9-44A4-4195-A8F1-E01CABAAE376}" type="slidenum">
              <a:rPr lang="en-GB" smtClean="0"/>
              <a:pPr/>
              <a:t>‹#›</a:t>
            </a:fld>
            <a:endParaRPr lang="en-GB" dirty="0"/>
          </a:p>
        </p:txBody>
      </p:sp>
    </p:spTree>
    <p:extLst>
      <p:ext uri="{BB962C8B-B14F-4D97-AF65-F5344CB8AC3E}">
        <p14:creationId xmlns:p14="http://schemas.microsoft.com/office/powerpoint/2010/main" val="17306988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4 Column Content Black">
    <p:bg>
      <p:bgPr>
        <a:solidFill>
          <a:schemeClr val="tx1"/>
        </a:solidFill>
        <a:effectLst/>
      </p:bgPr>
    </p:bg>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F8DAB8A1-D193-410E-9059-4C102CCCFBB7}"/>
              </a:ext>
            </a:extLst>
          </p:cNvPr>
          <p:cNvCxnSpPr>
            <a:cxnSpLocks/>
          </p:cNvCxnSpPr>
          <p:nvPr userDrawn="1"/>
        </p:nvCxnSpPr>
        <p:spPr>
          <a:xfrm>
            <a:off x="355033" y="6301583"/>
            <a:ext cx="11476967" cy="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pic>
        <p:nvPicPr>
          <p:cNvPr id="7" name="ImageSet">
            <a:extLst>
              <a:ext uri="{FF2B5EF4-FFF2-40B4-BE49-F238E27FC236}">
                <a16:creationId xmlns:a16="http://schemas.microsoft.com/office/drawing/2014/main" id="{E9162E5D-DCAE-49CB-9F0A-FBB7557324D1}"/>
              </a:ext>
            </a:extLst>
          </p:cNvPr>
          <p:cNvPicPr>
            <a:picLocks noChangeAspect="1"/>
          </p:cNvPicPr>
          <p:nvPr userDrawn="1">
            <p:custDataLst>
              <p:custData r:id="rId1"/>
              <p:tags r:id="rId2"/>
            </p:custDataLst>
          </p:nvPr>
        </p:nvPicPr>
        <p:blipFill>
          <a:blip r:embed="rId6" cstate="screen">
            <a:extLst>
              <a:ext uri="{28A0092B-C50C-407E-A947-70E740481C1C}">
                <a14:useLocalDpi xmlns:a14="http://schemas.microsoft.com/office/drawing/2010/main"/>
              </a:ext>
            </a:extLst>
          </a:blip>
          <a:stretch>
            <a:fillRect/>
          </a:stretch>
        </p:blipFill>
        <p:spPr>
          <a:xfrm>
            <a:off x="360000" y="6408000"/>
            <a:ext cx="252000" cy="252000"/>
          </a:xfrm>
          <a:prstGeom prst="rect">
            <a:avLst/>
          </a:prstGeom>
        </p:spPr>
      </p:pic>
      <p:sp>
        <p:nvSpPr>
          <p:cNvPr id="8" name="Text Placeholder 2">
            <a:extLst>
              <a:ext uri="{FF2B5EF4-FFF2-40B4-BE49-F238E27FC236}">
                <a16:creationId xmlns:a16="http://schemas.microsoft.com/office/drawing/2014/main" id="{DF9C08A8-A657-4089-B93B-D4AD2AAED38F}"/>
              </a:ext>
            </a:extLst>
          </p:cNvPr>
          <p:cNvSpPr>
            <a:spLocks noGrp="1"/>
          </p:cNvSpPr>
          <p:nvPr>
            <p:ph type="body" sz="quarter" idx="19" hasCustomPrompt="1"/>
          </p:nvPr>
        </p:nvSpPr>
        <p:spPr>
          <a:xfrm>
            <a:off x="354673" y="1054100"/>
            <a:ext cx="11476965" cy="482600"/>
          </a:xfrm>
          <a:prstGeom prst="rect">
            <a:avLst/>
          </a:prstGeom>
        </p:spPr>
        <p:txBody>
          <a:bodyPr/>
          <a:lstStyle>
            <a:lvl1pPr>
              <a:buNone/>
              <a:defRPr sz="2000" b="0">
                <a:solidFill>
                  <a:schemeClr val="bg2"/>
                </a:solidFill>
              </a:defRPr>
            </a:lvl1pPr>
          </a:lstStyle>
          <a:p>
            <a:pPr lvl="0"/>
            <a:r>
              <a:rPr lang="en-US" dirty="0"/>
              <a:t>Secondary header – Arial 20</a:t>
            </a:r>
          </a:p>
        </p:txBody>
      </p:sp>
      <p:sp>
        <p:nvSpPr>
          <p:cNvPr id="10" name="Title 9">
            <a:extLst>
              <a:ext uri="{FF2B5EF4-FFF2-40B4-BE49-F238E27FC236}">
                <a16:creationId xmlns:a16="http://schemas.microsoft.com/office/drawing/2014/main" id="{3CDCC5F5-5C25-4BE6-B6E7-B7A73BA6623C}"/>
              </a:ext>
            </a:extLst>
          </p:cNvPr>
          <p:cNvSpPr>
            <a:spLocks noGrp="1"/>
          </p:cNvSpPr>
          <p:nvPr>
            <p:ph type="title"/>
          </p:nvPr>
        </p:nvSpPr>
        <p:spPr/>
        <p:txBody>
          <a:bodyPr/>
          <a:lstStyle>
            <a:lvl1pPr>
              <a:defRPr>
                <a:solidFill>
                  <a:schemeClr val="bg2"/>
                </a:solidFill>
              </a:defRPr>
            </a:lvl1pPr>
          </a:lstStyle>
          <a:p>
            <a:r>
              <a:rPr lang="en-US"/>
              <a:t>Click to edit Master title style</a:t>
            </a:r>
            <a:endParaRPr lang="en-GB"/>
          </a:p>
        </p:txBody>
      </p:sp>
      <p:sp>
        <p:nvSpPr>
          <p:cNvPr id="12" name="Content Placeholder 11">
            <a:extLst>
              <a:ext uri="{FF2B5EF4-FFF2-40B4-BE49-F238E27FC236}">
                <a16:creationId xmlns:a16="http://schemas.microsoft.com/office/drawing/2014/main" id="{DE6EA6E1-AF4F-4504-81FC-538102201B47}"/>
              </a:ext>
            </a:extLst>
          </p:cNvPr>
          <p:cNvSpPr>
            <a:spLocks noGrp="1"/>
          </p:cNvSpPr>
          <p:nvPr>
            <p:ph sz="quarter" idx="20"/>
          </p:nvPr>
        </p:nvSpPr>
        <p:spPr>
          <a:xfrm>
            <a:off x="358774" y="1729050"/>
            <a:ext cx="2697163" cy="4197087"/>
          </a:xfrm>
        </p:spPr>
        <p:txBody>
          <a:bodyPr/>
          <a:lstStyle>
            <a:lvl1pPr>
              <a:buClr>
                <a:schemeClr val="bg2"/>
              </a:buClr>
              <a:defRPr>
                <a:solidFill>
                  <a:schemeClr val="bg2"/>
                </a:solidFill>
              </a:defRPr>
            </a:lvl1pPr>
            <a:lvl2pPr>
              <a:buClr>
                <a:schemeClr val="bg2"/>
              </a:buClr>
              <a:defRPr>
                <a:solidFill>
                  <a:schemeClr val="bg2"/>
                </a:solidFill>
              </a:defRPr>
            </a:lvl2pPr>
            <a:lvl3pPr>
              <a:buClr>
                <a:schemeClr val="bg2"/>
              </a:buClr>
              <a:defRPr>
                <a:solidFill>
                  <a:schemeClr val="bg2"/>
                </a:solidFill>
              </a:defRPr>
            </a:lvl3pPr>
            <a:lvl4pPr>
              <a:buClr>
                <a:schemeClr val="bg2"/>
              </a:buClr>
              <a:defRPr>
                <a:solidFill>
                  <a:schemeClr val="bg2"/>
                </a:solidFill>
              </a:defRPr>
            </a:lvl4pPr>
            <a:lvl5pPr>
              <a:buClr>
                <a:schemeClr val="bg2"/>
              </a:buClr>
              <a:defRPr>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cxnSp>
        <p:nvCxnSpPr>
          <p:cNvPr id="11" name="Straight Connector 10">
            <a:extLst>
              <a:ext uri="{FF2B5EF4-FFF2-40B4-BE49-F238E27FC236}">
                <a16:creationId xmlns:a16="http://schemas.microsoft.com/office/drawing/2014/main" id="{1CAA87E1-D5FF-430F-9B41-69B85D8CB0E5}"/>
              </a:ext>
            </a:extLst>
          </p:cNvPr>
          <p:cNvCxnSpPr>
            <a:cxnSpLocks/>
          </p:cNvCxnSpPr>
          <p:nvPr userDrawn="1"/>
        </p:nvCxnSpPr>
        <p:spPr>
          <a:xfrm>
            <a:off x="3168283" y="1729050"/>
            <a:ext cx="0" cy="4198056"/>
          </a:xfrm>
          <a:prstGeom prst="line">
            <a:avLst/>
          </a:prstGeom>
          <a:ln w="31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1B4AED70-338C-418E-B719-70F86358CAC2}"/>
              </a:ext>
            </a:extLst>
          </p:cNvPr>
          <p:cNvCxnSpPr>
            <a:cxnSpLocks/>
          </p:cNvCxnSpPr>
          <p:nvPr userDrawn="1"/>
        </p:nvCxnSpPr>
        <p:spPr>
          <a:xfrm>
            <a:off x="6094066" y="1729050"/>
            <a:ext cx="0" cy="4198056"/>
          </a:xfrm>
          <a:prstGeom prst="line">
            <a:avLst/>
          </a:prstGeom>
          <a:ln w="31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60FB03E6-1CF9-44B6-839B-370A17BC4F4B}"/>
              </a:ext>
            </a:extLst>
          </p:cNvPr>
          <p:cNvCxnSpPr>
            <a:cxnSpLocks/>
          </p:cNvCxnSpPr>
          <p:nvPr userDrawn="1"/>
        </p:nvCxnSpPr>
        <p:spPr>
          <a:xfrm>
            <a:off x="9017229" y="1729050"/>
            <a:ext cx="0" cy="4198056"/>
          </a:xfrm>
          <a:prstGeom prst="line">
            <a:avLst/>
          </a:prstGeom>
          <a:ln w="3175">
            <a:solidFill>
              <a:schemeClr val="bg2"/>
            </a:solidFill>
          </a:ln>
        </p:spPr>
        <p:style>
          <a:lnRef idx="1">
            <a:schemeClr val="accent1"/>
          </a:lnRef>
          <a:fillRef idx="0">
            <a:schemeClr val="accent1"/>
          </a:fillRef>
          <a:effectRef idx="0">
            <a:schemeClr val="accent1"/>
          </a:effectRef>
          <a:fontRef idx="minor">
            <a:schemeClr val="tx1"/>
          </a:fontRef>
        </p:style>
      </p:cxnSp>
      <p:sp>
        <p:nvSpPr>
          <p:cNvPr id="18" name="Content Placeholder 11">
            <a:extLst>
              <a:ext uri="{FF2B5EF4-FFF2-40B4-BE49-F238E27FC236}">
                <a16:creationId xmlns:a16="http://schemas.microsoft.com/office/drawing/2014/main" id="{5B09A471-392C-45DD-A3F6-42F0D4DECEEC}"/>
              </a:ext>
            </a:extLst>
          </p:cNvPr>
          <p:cNvSpPr>
            <a:spLocks noGrp="1"/>
          </p:cNvSpPr>
          <p:nvPr>
            <p:ph sz="quarter" idx="21"/>
          </p:nvPr>
        </p:nvSpPr>
        <p:spPr>
          <a:xfrm>
            <a:off x="3284538" y="1729050"/>
            <a:ext cx="2697163" cy="4197087"/>
          </a:xfrm>
        </p:spPr>
        <p:txBody>
          <a:bodyPr/>
          <a:lstStyle>
            <a:lvl1pPr>
              <a:buClr>
                <a:schemeClr val="bg2"/>
              </a:buClr>
              <a:defRPr>
                <a:solidFill>
                  <a:schemeClr val="bg2"/>
                </a:solidFill>
              </a:defRPr>
            </a:lvl1pPr>
            <a:lvl2pPr>
              <a:buClr>
                <a:schemeClr val="bg2"/>
              </a:buClr>
              <a:defRPr>
                <a:solidFill>
                  <a:schemeClr val="bg2"/>
                </a:solidFill>
              </a:defRPr>
            </a:lvl2pPr>
            <a:lvl3pPr>
              <a:buClr>
                <a:schemeClr val="bg2"/>
              </a:buClr>
              <a:defRPr>
                <a:solidFill>
                  <a:schemeClr val="bg2"/>
                </a:solidFill>
              </a:defRPr>
            </a:lvl3pPr>
            <a:lvl4pPr>
              <a:buClr>
                <a:schemeClr val="bg2"/>
              </a:buClr>
              <a:defRPr>
                <a:solidFill>
                  <a:schemeClr val="bg2"/>
                </a:solidFill>
              </a:defRPr>
            </a:lvl4pPr>
            <a:lvl5pPr>
              <a:buClr>
                <a:schemeClr val="bg2"/>
              </a:buClr>
              <a:defRPr>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9" name="Content Placeholder 11">
            <a:extLst>
              <a:ext uri="{FF2B5EF4-FFF2-40B4-BE49-F238E27FC236}">
                <a16:creationId xmlns:a16="http://schemas.microsoft.com/office/drawing/2014/main" id="{1D25ECBA-516C-4B22-9E6C-D93BFAC4F46B}"/>
              </a:ext>
            </a:extLst>
          </p:cNvPr>
          <p:cNvSpPr>
            <a:spLocks noGrp="1"/>
          </p:cNvSpPr>
          <p:nvPr>
            <p:ph sz="quarter" idx="22"/>
          </p:nvPr>
        </p:nvSpPr>
        <p:spPr>
          <a:xfrm>
            <a:off x="6210300" y="1729050"/>
            <a:ext cx="2697163" cy="4197087"/>
          </a:xfrm>
        </p:spPr>
        <p:txBody>
          <a:bodyPr/>
          <a:lstStyle>
            <a:lvl1pPr>
              <a:buClr>
                <a:schemeClr val="bg2"/>
              </a:buClr>
              <a:defRPr>
                <a:solidFill>
                  <a:schemeClr val="bg2"/>
                </a:solidFill>
              </a:defRPr>
            </a:lvl1pPr>
            <a:lvl2pPr>
              <a:buClr>
                <a:schemeClr val="bg2"/>
              </a:buClr>
              <a:defRPr>
                <a:solidFill>
                  <a:schemeClr val="bg2"/>
                </a:solidFill>
              </a:defRPr>
            </a:lvl2pPr>
            <a:lvl3pPr>
              <a:buClr>
                <a:schemeClr val="bg2"/>
              </a:buClr>
              <a:defRPr>
                <a:solidFill>
                  <a:schemeClr val="bg2"/>
                </a:solidFill>
              </a:defRPr>
            </a:lvl3pPr>
            <a:lvl4pPr>
              <a:buClr>
                <a:schemeClr val="bg2"/>
              </a:buClr>
              <a:defRPr>
                <a:solidFill>
                  <a:schemeClr val="bg2"/>
                </a:solidFill>
              </a:defRPr>
            </a:lvl4pPr>
            <a:lvl5pPr>
              <a:buClr>
                <a:schemeClr val="bg2"/>
              </a:buClr>
              <a:defRPr>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0" name="Content Placeholder 11">
            <a:extLst>
              <a:ext uri="{FF2B5EF4-FFF2-40B4-BE49-F238E27FC236}">
                <a16:creationId xmlns:a16="http://schemas.microsoft.com/office/drawing/2014/main" id="{F9A5647E-81E6-48E1-823A-6B7358FC3029}"/>
              </a:ext>
            </a:extLst>
          </p:cNvPr>
          <p:cNvSpPr>
            <a:spLocks noGrp="1"/>
          </p:cNvSpPr>
          <p:nvPr>
            <p:ph sz="quarter" idx="23"/>
          </p:nvPr>
        </p:nvSpPr>
        <p:spPr>
          <a:xfrm>
            <a:off x="9134475" y="1729050"/>
            <a:ext cx="2697163" cy="4197087"/>
          </a:xfrm>
        </p:spPr>
        <p:txBody>
          <a:bodyPr/>
          <a:lstStyle>
            <a:lvl1pPr>
              <a:buClr>
                <a:schemeClr val="bg2"/>
              </a:buClr>
              <a:defRPr>
                <a:solidFill>
                  <a:schemeClr val="bg2"/>
                </a:solidFill>
              </a:defRPr>
            </a:lvl1pPr>
            <a:lvl2pPr>
              <a:buClr>
                <a:schemeClr val="bg2"/>
              </a:buClr>
              <a:defRPr>
                <a:solidFill>
                  <a:schemeClr val="bg2"/>
                </a:solidFill>
              </a:defRPr>
            </a:lvl2pPr>
            <a:lvl3pPr>
              <a:buClr>
                <a:schemeClr val="bg2"/>
              </a:buClr>
              <a:defRPr>
                <a:solidFill>
                  <a:schemeClr val="bg2"/>
                </a:solidFill>
              </a:defRPr>
            </a:lvl3pPr>
            <a:lvl4pPr>
              <a:buClr>
                <a:schemeClr val="bg2"/>
              </a:buClr>
              <a:defRPr>
                <a:solidFill>
                  <a:schemeClr val="bg2"/>
                </a:solidFill>
              </a:defRPr>
            </a:lvl4pPr>
            <a:lvl5pPr>
              <a:buClr>
                <a:schemeClr val="bg2"/>
              </a:buClr>
              <a:defRPr>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cxnSp>
        <p:nvCxnSpPr>
          <p:cNvPr id="21" name="Straight Connector 20">
            <a:extLst>
              <a:ext uri="{FF2B5EF4-FFF2-40B4-BE49-F238E27FC236}">
                <a16:creationId xmlns:a16="http://schemas.microsoft.com/office/drawing/2014/main" id="{298A83B6-9063-4ABD-AA0A-49FBF7D54DF8}"/>
              </a:ext>
            </a:extLst>
          </p:cNvPr>
          <p:cNvCxnSpPr>
            <a:cxnSpLocks/>
          </p:cNvCxnSpPr>
          <p:nvPr userDrawn="1"/>
        </p:nvCxnSpPr>
        <p:spPr>
          <a:xfrm>
            <a:off x="355033" y="6301583"/>
            <a:ext cx="11476967" cy="0"/>
          </a:xfrm>
          <a:prstGeom prst="line">
            <a:avLst/>
          </a:prstGeom>
          <a:ln w="3175">
            <a:solidFill>
              <a:schemeClr val="bg2"/>
            </a:solidFill>
          </a:ln>
        </p:spPr>
        <p:style>
          <a:lnRef idx="1">
            <a:schemeClr val="accent1"/>
          </a:lnRef>
          <a:fillRef idx="0">
            <a:schemeClr val="accent1"/>
          </a:fillRef>
          <a:effectRef idx="0">
            <a:schemeClr val="accent1"/>
          </a:effectRef>
          <a:fontRef idx="minor">
            <a:schemeClr val="tx1"/>
          </a:fontRef>
        </p:style>
      </p:cxnSp>
      <p:pic>
        <p:nvPicPr>
          <p:cNvPr id="22" name="ImageSet">
            <a:extLst>
              <a:ext uri="{FF2B5EF4-FFF2-40B4-BE49-F238E27FC236}">
                <a16:creationId xmlns:a16="http://schemas.microsoft.com/office/drawing/2014/main" id="{84287ACA-460E-4EDE-A5DD-399DA670325A}"/>
              </a:ext>
            </a:extLst>
          </p:cNvPr>
          <p:cNvPicPr>
            <a:picLocks noChangeAspect="1"/>
          </p:cNvPicPr>
          <p:nvPr userDrawn="1">
            <p:custDataLst>
              <p:custData r:id="rId3"/>
              <p:tags r:id="rId4"/>
            </p:custDataLst>
          </p:nvPr>
        </p:nvPicPr>
        <p:blipFill>
          <a:blip r:embed="rId7" cstate="screen">
            <a:extLst>
              <a:ext uri="{28A0092B-C50C-407E-A947-70E740481C1C}">
                <a14:useLocalDpi xmlns:a14="http://schemas.microsoft.com/office/drawing/2010/main"/>
              </a:ext>
            </a:extLst>
          </a:blip>
          <a:stretch>
            <a:fillRect/>
          </a:stretch>
        </p:blipFill>
        <p:spPr>
          <a:xfrm>
            <a:off x="360000" y="6408000"/>
            <a:ext cx="252000" cy="251370"/>
          </a:xfrm>
          <a:prstGeom prst="rect">
            <a:avLst/>
          </a:prstGeom>
        </p:spPr>
      </p:pic>
      <p:sp>
        <p:nvSpPr>
          <p:cNvPr id="4" name="Slide Number Placeholder 3">
            <a:extLst>
              <a:ext uri="{FF2B5EF4-FFF2-40B4-BE49-F238E27FC236}">
                <a16:creationId xmlns:a16="http://schemas.microsoft.com/office/drawing/2014/main" id="{2F166DE4-53E1-4072-AF30-0FBD22CF8DE4}"/>
              </a:ext>
            </a:extLst>
          </p:cNvPr>
          <p:cNvSpPr>
            <a:spLocks noGrp="1"/>
          </p:cNvSpPr>
          <p:nvPr>
            <p:ph type="sldNum" sz="quarter" idx="26"/>
          </p:nvPr>
        </p:nvSpPr>
        <p:spPr/>
        <p:txBody>
          <a:bodyPr/>
          <a:lstStyle>
            <a:lvl1pPr>
              <a:defRPr>
                <a:solidFill>
                  <a:schemeClr val="bg2"/>
                </a:solidFill>
              </a:defRPr>
            </a:lvl1pPr>
          </a:lstStyle>
          <a:p>
            <a:fld id="{63B79EB9-44A4-4195-A8F1-E01CABAAE376}" type="slidenum">
              <a:rPr lang="en-GB" smtClean="0"/>
              <a:pPr/>
              <a:t>‹#›</a:t>
            </a:fld>
            <a:endParaRPr lang="en-GB" dirty="0"/>
          </a:p>
        </p:txBody>
      </p:sp>
    </p:spTree>
    <p:extLst>
      <p:ext uri="{BB962C8B-B14F-4D97-AF65-F5344CB8AC3E}">
        <p14:creationId xmlns:p14="http://schemas.microsoft.com/office/powerpoint/2010/main" val="3742555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4 Column Image and Text Sand">
    <p:bg>
      <p:bgPr>
        <a:solidFill>
          <a:schemeClr val="bg2"/>
        </a:solidFill>
        <a:effectLst/>
      </p:bgPr>
    </p:bg>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F8DAB8A1-D193-410E-9059-4C102CCCFBB7}"/>
              </a:ext>
            </a:extLst>
          </p:cNvPr>
          <p:cNvCxnSpPr>
            <a:cxnSpLocks/>
          </p:cNvCxnSpPr>
          <p:nvPr userDrawn="1"/>
        </p:nvCxnSpPr>
        <p:spPr>
          <a:xfrm>
            <a:off x="355033" y="6301583"/>
            <a:ext cx="11476967" cy="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pic>
        <p:nvPicPr>
          <p:cNvPr id="7" name="ImageSet">
            <a:extLst>
              <a:ext uri="{FF2B5EF4-FFF2-40B4-BE49-F238E27FC236}">
                <a16:creationId xmlns:a16="http://schemas.microsoft.com/office/drawing/2014/main" id="{E9162E5D-DCAE-49CB-9F0A-FBB7557324D1}"/>
              </a:ext>
            </a:extLst>
          </p:cNvPr>
          <p:cNvPicPr>
            <a:picLocks noChangeAspect="1"/>
          </p:cNvPicPr>
          <p:nvPr userDrawn="1">
            <p:custDataLst>
              <p:custData r:id="rId1"/>
              <p:tags r:id="rId2"/>
            </p:custDataLst>
          </p:nvPr>
        </p:nvPicPr>
        <p:blipFill>
          <a:blip r:embed="rId4" cstate="screen">
            <a:extLst>
              <a:ext uri="{28A0092B-C50C-407E-A947-70E740481C1C}">
                <a14:useLocalDpi xmlns:a14="http://schemas.microsoft.com/office/drawing/2010/main"/>
              </a:ext>
            </a:extLst>
          </a:blip>
          <a:stretch>
            <a:fillRect/>
          </a:stretch>
        </p:blipFill>
        <p:spPr>
          <a:xfrm>
            <a:off x="360000" y="6408000"/>
            <a:ext cx="252000" cy="252000"/>
          </a:xfrm>
          <a:prstGeom prst="rect">
            <a:avLst/>
          </a:prstGeom>
        </p:spPr>
      </p:pic>
      <p:sp>
        <p:nvSpPr>
          <p:cNvPr id="8" name="Text Placeholder 2">
            <a:extLst>
              <a:ext uri="{FF2B5EF4-FFF2-40B4-BE49-F238E27FC236}">
                <a16:creationId xmlns:a16="http://schemas.microsoft.com/office/drawing/2014/main" id="{DF9C08A8-A657-4089-B93B-D4AD2AAED38F}"/>
              </a:ext>
            </a:extLst>
          </p:cNvPr>
          <p:cNvSpPr>
            <a:spLocks noGrp="1"/>
          </p:cNvSpPr>
          <p:nvPr>
            <p:ph type="body" sz="quarter" idx="19" hasCustomPrompt="1"/>
          </p:nvPr>
        </p:nvSpPr>
        <p:spPr>
          <a:xfrm>
            <a:off x="354673" y="1054100"/>
            <a:ext cx="11476965" cy="482600"/>
          </a:xfrm>
          <a:prstGeom prst="rect">
            <a:avLst/>
          </a:prstGeom>
        </p:spPr>
        <p:txBody>
          <a:bodyPr/>
          <a:lstStyle>
            <a:lvl1pPr>
              <a:buNone/>
              <a:defRPr sz="2000" b="0">
                <a:solidFill>
                  <a:schemeClr val="tx1"/>
                </a:solidFill>
              </a:defRPr>
            </a:lvl1pPr>
          </a:lstStyle>
          <a:p>
            <a:pPr lvl="0"/>
            <a:r>
              <a:rPr lang="en-US" dirty="0"/>
              <a:t>Secondary header – Arial 20</a:t>
            </a:r>
          </a:p>
        </p:txBody>
      </p:sp>
      <p:sp>
        <p:nvSpPr>
          <p:cNvPr id="10" name="Title 9">
            <a:extLst>
              <a:ext uri="{FF2B5EF4-FFF2-40B4-BE49-F238E27FC236}">
                <a16:creationId xmlns:a16="http://schemas.microsoft.com/office/drawing/2014/main" id="{3CDCC5F5-5C25-4BE6-B6E7-B7A73BA6623C}"/>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GB" dirty="0"/>
          </a:p>
        </p:txBody>
      </p:sp>
      <p:cxnSp>
        <p:nvCxnSpPr>
          <p:cNvPr id="11" name="Straight Connector 10">
            <a:extLst>
              <a:ext uri="{FF2B5EF4-FFF2-40B4-BE49-F238E27FC236}">
                <a16:creationId xmlns:a16="http://schemas.microsoft.com/office/drawing/2014/main" id="{1CAA87E1-D5FF-430F-9B41-69B85D8CB0E5}"/>
              </a:ext>
            </a:extLst>
          </p:cNvPr>
          <p:cNvCxnSpPr>
            <a:cxnSpLocks/>
          </p:cNvCxnSpPr>
          <p:nvPr userDrawn="1"/>
        </p:nvCxnSpPr>
        <p:spPr>
          <a:xfrm>
            <a:off x="3168283" y="1729050"/>
            <a:ext cx="0" cy="4198056"/>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1B4AED70-338C-418E-B719-70F86358CAC2}"/>
              </a:ext>
            </a:extLst>
          </p:cNvPr>
          <p:cNvCxnSpPr>
            <a:cxnSpLocks/>
          </p:cNvCxnSpPr>
          <p:nvPr userDrawn="1"/>
        </p:nvCxnSpPr>
        <p:spPr>
          <a:xfrm>
            <a:off x="6094066" y="1729050"/>
            <a:ext cx="0" cy="4198056"/>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60FB03E6-1CF9-44B6-839B-370A17BC4F4B}"/>
              </a:ext>
            </a:extLst>
          </p:cNvPr>
          <p:cNvCxnSpPr>
            <a:cxnSpLocks/>
          </p:cNvCxnSpPr>
          <p:nvPr userDrawn="1"/>
        </p:nvCxnSpPr>
        <p:spPr>
          <a:xfrm>
            <a:off x="9017229" y="1729050"/>
            <a:ext cx="0" cy="4198056"/>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F7E9C121-2100-42A0-900F-2295BAEBE847}"/>
              </a:ext>
            </a:extLst>
          </p:cNvPr>
          <p:cNvSpPr>
            <a:spLocks noGrp="1"/>
          </p:cNvSpPr>
          <p:nvPr>
            <p:ph type="pic" sz="quarter" idx="24"/>
          </p:nvPr>
        </p:nvSpPr>
        <p:spPr>
          <a:xfrm>
            <a:off x="354673" y="1711676"/>
            <a:ext cx="2697995" cy="1717324"/>
          </a:xfrm>
        </p:spPr>
        <p:txBody>
          <a:bodyPr/>
          <a:lstStyle>
            <a:lvl1pPr>
              <a:defRPr>
                <a:solidFill>
                  <a:schemeClr val="tx1"/>
                </a:solidFill>
              </a:defRPr>
            </a:lvl1pPr>
          </a:lstStyle>
          <a:p>
            <a:r>
              <a:rPr lang="en-US"/>
              <a:t>Click icon to add picture</a:t>
            </a:r>
            <a:endParaRPr lang="en-GB" dirty="0"/>
          </a:p>
        </p:txBody>
      </p:sp>
      <p:sp>
        <p:nvSpPr>
          <p:cNvPr id="23" name="Picture Placeholder 2">
            <a:extLst>
              <a:ext uri="{FF2B5EF4-FFF2-40B4-BE49-F238E27FC236}">
                <a16:creationId xmlns:a16="http://schemas.microsoft.com/office/drawing/2014/main" id="{7E450AA6-42CE-4678-98AB-2E946ACADC24}"/>
              </a:ext>
            </a:extLst>
          </p:cNvPr>
          <p:cNvSpPr>
            <a:spLocks noGrp="1"/>
          </p:cNvSpPr>
          <p:nvPr>
            <p:ph type="pic" sz="quarter" idx="25"/>
          </p:nvPr>
        </p:nvSpPr>
        <p:spPr>
          <a:xfrm>
            <a:off x="3286305" y="1711676"/>
            <a:ext cx="2697995" cy="1717324"/>
          </a:xfrm>
        </p:spPr>
        <p:txBody>
          <a:bodyPr/>
          <a:lstStyle>
            <a:lvl1pPr>
              <a:defRPr>
                <a:solidFill>
                  <a:schemeClr val="tx1"/>
                </a:solidFill>
              </a:defRPr>
            </a:lvl1pPr>
          </a:lstStyle>
          <a:p>
            <a:r>
              <a:rPr lang="en-US"/>
              <a:t>Click icon to add picture</a:t>
            </a:r>
            <a:endParaRPr lang="en-GB" dirty="0"/>
          </a:p>
        </p:txBody>
      </p:sp>
      <p:sp>
        <p:nvSpPr>
          <p:cNvPr id="24" name="Picture Placeholder 2">
            <a:extLst>
              <a:ext uri="{FF2B5EF4-FFF2-40B4-BE49-F238E27FC236}">
                <a16:creationId xmlns:a16="http://schemas.microsoft.com/office/drawing/2014/main" id="{118F92E2-2369-4D30-B537-F19D3926406F}"/>
              </a:ext>
            </a:extLst>
          </p:cNvPr>
          <p:cNvSpPr>
            <a:spLocks noGrp="1"/>
          </p:cNvSpPr>
          <p:nvPr>
            <p:ph type="pic" sz="quarter" idx="26"/>
          </p:nvPr>
        </p:nvSpPr>
        <p:spPr>
          <a:xfrm>
            <a:off x="6207880" y="1711676"/>
            <a:ext cx="2697995" cy="1717324"/>
          </a:xfrm>
        </p:spPr>
        <p:txBody>
          <a:bodyPr/>
          <a:lstStyle>
            <a:lvl1pPr>
              <a:defRPr>
                <a:solidFill>
                  <a:schemeClr val="tx1"/>
                </a:solidFill>
              </a:defRPr>
            </a:lvl1pPr>
          </a:lstStyle>
          <a:p>
            <a:r>
              <a:rPr lang="en-US"/>
              <a:t>Click icon to add picture</a:t>
            </a:r>
            <a:endParaRPr lang="en-GB" dirty="0"/>
          </a:p>
        </p:txBody>
      </p:sp>
      <p:sp>
        <p:nvSpPr>
          <p:cNvPr id="25" name="Picture Placeholder 2">
            <a:extLst>
              <a:ext uri="{FF2B5EF4-FFF2-40B4-BE49-F238E27FC236}">
                <a16:creationId xmlns:a16="http://schemas.microsoft.com/office/drawing/2014/main" id="{6A6C3108-9C96-45BA-8121-C9BEF8E9CBA5}"/>
              </a:ext>
            </a:extLst>
          </p:cNvPr>
          <p:cNvSpPr>
            <a:spLocks noGrp="1"/>
          </p:cNvSpPr>
          <p:nvPr>
            <p:ph type="pic" sz="quarter" idx="27"/>
          </p:nvPr>
        </p:nvSpPr>
        <p:spPr>
          <a:xfrm>
            <a:off x="9126996" y="1711676"/>
            <a:ext cx="2697995" cy="1717324"/>
          </a:xfrm>
        </p:spPr>
        <p:txBody>
          <a:bodyPr/>
          <a:lstStyle>
            <a:lvl1pPr>
              <a:defRPr>
                <a:solidFill>
                  <a:schemeClr val="tx1"/>
                </a:solidFill>
              </a:defRPr>
            </a:lvl1pPr>
          </a:lstStyle>
          <a:p>
            <a:r>
              <a:rPr lang="en-US"/>
              <a:t>Click icon to add picture</a:t>
            </a:r>
            <a:endParaRPr lang="en-GB" dirty="0"/>
          </a:p>
        </p:txBody>
      </p:sp>
      <p:sp>
        <p:nvSpPr>
          <p:cNvPr id="26" name="Content Placeholder 11">
            <a:extLst>
              <a:ext uri="{FF2B5EF4-FFF2-40B4-BE49-F238E27FC236}">
                <a16:creationId xmlns:a16="http://schemas.microsoft.com/office/drawing/2014/main" id="{E1F065D0-C5D8-4062-942A-B273F5214EEB}"/>
              </a:ext>
            </a:extLst>
          </p:cNvPr>
          <p:cNvSpPr>
            <a:spLocks noGrp="1"/>
          </p:cNvSpPr>
          <p:nvPr>
            <p:ph sz="quarter" idx="28"/>
          </p:nvPr>
        </p:nvSpPr>
        <p:spPr>
          <a:xfrm>
            <a:off x="358774" y="3429000"/>
            <a:ext cx="2697163" cy="2497137"/>
          </a:xfrm>
          <a:solidFill>
            <a:schemeClr val="tx1"/>
          </a:solidFill>
        </p:spPr>
        <p:txBody>
          <a:bodyPr lIns="180000" tIns="180000" rIns="180000" bIns="180000"/>
          <a:lstStyle>
            <a:lvl1pPr marL="0" indent="0">
              <a:buNone/>
              <a:defRPr b="1">
                <a:solidFill>
                  <a:schemeClr val="bg2"/>
                </a:solidFill>
              </a:defRPr>
            </a:lvl1pPr>
            <a:lvl2pPr marL="0" indent="0">
              <a:buNone/>
              <a:defRPr>
                <a:solidFill>
                  <a:schemeClr val="bg2"/>
                </a:solidFill>
              </a:defRPr>
            </a:lvl2pPr>
            <a:lvl3pPr marL="808037" indent="0">
              <a:buNone/>
              <a:defRPr>
                <a:solidFill>
                  <a:schemeClr val="bg2"/>
                </a:solidFill>
              </a:defRPr>
            </a:lvl3pPr>
            <a:lvl4pPr marL="1257300" indent="0">
              <a:buNone/>
              <a:defRPr>
                <a:solidFill>
                  <a:schemeClr val="bg2"/>
                </a:solidFill>
              </a:defRPr>
            </a:lvl4pPr>
            <a:lvl5pPr marL="1703387" indent="0">
              <a:buNone/>
              <a:defRPr>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7" name="Content Placeholder 11">
            <a:extLst>
              <a:ext uri="{FF2B5EF4-FFF2-40B4-BE49-F238E27FC236}">
                <a16:creationId xmlns:a16="http://schemas.microsoft.com/office/drawing/2014/main" id="{2E04483B-ECBD-4706-BE3F-5E90F1CC3DB0}"/>
              </a:ext>
            </a:extLst>
          </p:cNvPr>
          <p:cNvSpPr>
            <a:spLocks noGrp="1"/>
          </p:cNvSpPr>
          <p:nvPr>
            <p:ph sz="quarter" idx="29"/>
          </p:nvPr>
        </p:nvSpPr>
        <p:spPr>
          <a:xfrm>
            <a:off x="3289574" y="3429000"/>
            <a:ext cx="2697163" cy="2497137"/>
          </a:xfrm>
          <a:solidFill>
            <a:schemeClr val="tx1"/>
          </a:solidFill>
        </p:spPr>
        <p:txBody>
          <a:bodyPr lIns="180000" tIns="180000" rIns="180000" bIns="180000"/>
          <a:lstStyle>
            <a:lvl1pPr marL="0" indent="0">
              <a:buNone/>
              <a:defRPr b="1">
                <a:solidFill>
                  <a:schemeClr val="bg2"/>
                </a:solidFill>
              </a:defRPr>
            </a:lvl1pPr>
            <a:lvl2pPr marL="0" indent="0">
              <a:buNone/>
              <a:defRPr>
                <a:solidFill>
                  <a:schemeClr val="bg2"/>
                </a:solidFill>
              </a:defRPr>
            </a:lvl2pPr>
            <a:lvl3pPr marL="808037" indent="0">
              <a:buNone/>
              <a:defRPr>
                <a:solidFill>
                  <a:schemeClr val="bg2"/>
                </a:solidFill>
              </a:defRPr>
            </a:lvl3pPr>
            <a:lvl4pPr marL="1257300" indent="0">
              <a:buNone/>
              <a:defRPr>
                <a:solidFill>
                  <a:schemeClr val="bg2"/>
                </a:solidFill>
              </a:defRPr>
            </a:lvl4pPr>
            <a:lvl5pPr marL="1703387" indent="0">
              <a:buNone/>
              <a:defRPr>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8" name="Content Placeholder 11">
            <a:extLst>
              <a:ext uri="{FF2B5EF4-FFF2-40B4-BE49-F238E27FC236}">
                <a16:creationId xmlns:a16="http://schemas.microsoft.com/office/drawing/2014/main" id="{BCA25CEC-B935-4213-BB1B-4E18FFC5E40B}"/>
              </a:ext>
            </a:extLst>
          </p:cNvPr>
          <p:cNvSpPr>
            <a:spLocks noGrp="1"/>
          </p:cNvSpPr>
          <p:nvPr>
            <p:ph sz="quarter" idx="30"/>
          </p:nvPr>
        </p:nvSpPr>
        <p:spPr>
          <a:xfrm>
            <a:off x="6210300" y="3429000"/>
            <a:ext cx="2697163" cy="2497137"/>
          </a:xfrm>
          <a:solidFill>
            <a:schemeClr val="tx1"/>
          </a:solidFill>
        </p:spPr>
        <p:txBody>
          <a:bodyPr lIns="180000" tIns="180000" rIns="180000" bIns="180000"/>
          <a:lstStyle>
            <a:lvl1pPr marL="0" indent="0">
              <a:buNone/>
              <a:defRPr b="1">
                <a:solidFill>
                  <a:schemeClr val="bg2"/>
                </a:solidFill>
              </a:defRPr>
            </a:lvl1pPr>
            <a:lvl2pPr marL="0" indent="0">
              <a:buNone/>
              <a:defRPr>
                <a:solidFill>
                  <a:schemeClr val="bg2"/>
                </a:solidFill>
              </a:defRPr>
            </a:lvl2pPr>
            <a:lvl3pPr marL="808037" indent="0">
              <a:buNone/>
              <a:defRPr>
                <a:solidFill>
                  <a:schemeClr val="bg2"/>
                </a:solidFill>
              </a:defRPr>
            </a:lvl3pPr>
            <a:lvl4pPr marL="1257300" indent="0">
              <a:buNone/>
              <a:defRPr>
                <a:solidFill>
                  <a:schemeClr val="bg2"/>
                </a:solidFill>
              </a:defRPr>
            </a:lvl4pPr>
            <a:lvl5pPr marL="1703387" indent="0">
              <a:buNone/>
              <a:defRPr>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9" name="Content Placeholder 11">
            <a:extLst>
              <a:ext uri="{FF2B5EF4-FFF2-40B4-BE49-F238E27FC236}">
                <a16:creationId xmlns:a16="http://schemas.microsoft.com/office/drawing/2014/main" id="{615242D4-7D1E-43CD-B8EA-79DAB8A11443}"/>
              </a:ext>
            </a:extLst>
          </p:cNvPr>
          <p:cNvSpPr>
            <a:spLocks noGrp="1"/>
          </p:cNvSpPr>
          <p:nvPr>
            <p:ph sz="quarter" idx="31"/>
          </p:nvPr>
        </p:nvSpPr>
        <p:spPr>
          <a:xfrm>
            <a:off x="9126996" y="3429000"/>
            <a:ext cx="2697163" cy="2497137"/>
          </a:xfrm>
          <a:solidFill>
            <a:schemeClr val="tx1"/>
          </a:solidFill>
        </p:spPr>
        <p:txBody>
          <a:bodyPr lIns="180000" tIns="180000" rIns="180000" bIns="180000"/>
          <a:lstStyle>
            <a:lvl1pPr marL="0" indent="0">
              <a:buNone/>
              <a:defRPr b="1">
                <a:solidFill>
                  <a:schemeClr val="bg2"/>
                </a:solidFill>
              </a:defRPr>
            </a:lvl1pPr>
            <a:lvl2pPr marL="0" indent="0">
              <a:buNone/>
              <a:defRPr>
                <a:solidFill>
                  <a:schemeClr val="bg2"/>
                </a:solidFill>
              </a:defRPr>
            </a:lvl2pPr>
            <a:lvl3pPr marL="808037" indent="0">
              <a:buNone/>
              <a:defRPr>
                <a:solidFill>
                  <a:schemeClr val="bg2"/>
                </a:solidFill>
              </a:defRPr>
            </a:lvl3pPr>
            <a:lvl4pPr marL="1257300" indent="0">
              <a:buNone/>
              <a:defRPr>
                <a:solidFill>
                  <a:schemeClr val="bg2"/>
                </a:solidFill>
              </a:defRPr>
            </a:lvl4pPr>
            <a:lvl5pPr marL="1703387" indent="0">
              <a:buNone/>
              <a:defRPr>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Slide Number Placeholder 4">
            <a:extLst>
              <a:ext uri="{FF2B5EF4-FFF2-40B4-BE49-F238E27FC236}">
                <a16:creationId xmlns:a16="http://schemas.microsoft.com/office/drawing/2014/main" id="{FD14C285-17CB-4537-A0A7-C195E5E8E9C2}"/>
              </a:ext>
            </a:extLst>
          </p:cNvPr>
          <p:cNvSpPr>
            <a:spLocks noGrp="1"/>
          </p:cNvSpPr>
          <p:nvPr>
            <p:ph type="sldNum" sz="quarter" idx="34"/>
          </p:nvPr>
        </p:nvSpPr>
        <p:spPr/>
        <p:txBody>
          <a:bodyPr/>
          <a:lstStyle/>
          <a:p>
            <a:fld id="{63B79EB9-44A4-4195-A8F1-E01CABAAE376}" type="slidenum">
              <a:rPr lang="en-GB" smtClean="0"/>
              <a:pPr/>
              <a:t>‹#›</a:t>
            </a:fld>
            <a:endParaRPr lang="en-GB" dirty="0"/>
          </a:p>
        </p:txBody>
      </p:sp>
    </p:spTree>
    <p:extLst>
      <p:ext uri="{BB962C8B-B14F-4D97-AF65-F5344CB8AC3E}">
        <p14:creationId xmlns:p14="http://schemas.microsoft.com/office/powerpoint/2010/main" val="3026191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Alt image">
    <p:bg>
      <p:bgPr>
        <a:solidFill>
          <a:schemeClr val="tx1"/>
        </a:solidFill>
        <a:effectLst/>
      </p:bgPr>
    </p:bg>
    <p:spTree>
      <p:nvGrpSpPr>
        <p:cNvPr id="1" name=""/>
        <p:cNvGrpSpPr/>
        <p:nvPr/>
      </p:nvGrpSpPr>
      <p:grpSpPr>
        <a:xfrm>
          <a:off x="0" y="0"/>
          <a:ext cx="0" cy="0"/>
          <a:chOff x="0" y="0"/>
          <a:chExt cx="0" cy="0"/>
        </a:xfrm>
      </p:grpSpPr>
      <p:pic>
        <p:nvPicPr>
          <p:cNvPr id="11" name="ImageSet">
            <a:extLst>
              <a:ext uri="{FF2B5EF4-FFF2-40B4-BE49-F238E27FC236}">
                <a16:creationId xmlns:a16="http://schemas.microsoft.com/office/drawing/2014/main" id="{B74EC50B-74A1-40B0-B778-6A07D625960C}"/>
              </a:ext>
            </a:extLst>
          </p:cNvPr>
          <p:cNvPicPr>
            <a:picLocks noChangeAspect="1"/>
          </p:cNvPicPr>
          <p:nvPr userDrawn="1">
            <p:custDataLst>
              <p:custData r:id="rId1"/>
              <p:tags r:id="rId2"/>
            </p:custDataLst>
          </p:nvPr>
        </p:nvPicPr>
        <p:blipFill>
          <a:blip r:embed="rId4" cstate="screen">
            <a:extLst>
              <a:ext uri="{28A0092B-C50C-407E-A947-70E740481C1C}">
                <a14:useLocalDpi xmlns:a14="http://schemas.microsoft.com/office/drawing/2010/main"/>
              </a:ext>
            </a:extLst>
          </a:blip>
          <a:stretch>
            <a:fillRect/>
          </a:stretch>
        </p:blipFill>
        <p:spPr>
          <a:xfrm>
            <a:off x="360000" y="338400"/>
            <a:ext cx="1800000" cy="216000"/>
          </a:xfrm>
          <a:prstGeom prst="rect">
            <a:avLst/>
          </a:prstGeom>
        </p:spPr>
      </p:pic>
      <p:sp>
        <p:nvSpPr>
          <p:cNvPr id="19" name="Text Placeholder 17">
            <a:extLst>
              <a:ext uri="{FF2B5EF4-FFF2-40B4-BE49-F238E27FC236}">
                <a16:creationId xmlns:a16="http://schemas.microsoft.com/office/drawing/2014/main" id="{E6F8E41D-A45A-4582-92C6-F05849391765}"/>
              </a:ext>
            </a:extLst>
          </p:cNvPr>
          <p:cNvSpPr>
            <a:spLocks noGrp="1"/>
          </p:cNvSpPr>
          <p:nvPr>
            <p:ph type="body" sz="quarter" idx="10" hasCustomPrompt="1"/>
          </p:nvPr>
        </p:nvSpPr>
        <p:spPr>
          <a:xfrm>
            <a:off x="330494" y="1051717"/>
            <a:ext cx="4646614" cy="2539157"/>
          </a:xfrm>
          <a:prstGeom prst="rect">
            <a:avLst/>
          </a:prstGeom>
        </p:spPr>
        <p:txBody>
          <a:bodyPr wrap="square">
            <a:spAutoFit/>
          </a:bodyPr>
          <a:lstStyle>
            <a:lvl1pPr marL="0" indent="0">
              <a:lnSpc>
                <a:spcPts val="6600"/>
              </a:lnSpc>
              <a:spcBef>
                <a:spcPts val="0"/>
              </a:spcBef>
              <a:buNone/>
              <a:defRPr sz="7200" kern="2400" cap="all" baseline="0">
                <a:solidFill>
                  <a:schemeClr val="bg2"/>
                </a:solidFill>
                <a:latin typeface="+mj-lt"/>
              </a:defRPr>
            </a:lvl1pPr>
          </a:lstStyle>
          <a:p>
            <a:pPr lvl="0"/>
            <a:r>
              <a:rPr lang="en-GB" dirty="0"/>
              <a:t>MAIN TITLE HEADER - IMPACT</a:t>
            </a:r>
            <a:endParaRPr lang="en-US" dirty="0"/>
          </a:p>
        </p:txBody>
      </p:sp>
      <p:sp>
        <p:nvSpPr>
          <p:cNvPr id="21" name="Text Placeholder 20">
            <a:extLst>
              <a:ext uri="{FF2B5EF4-FFF2-40B4-BE49-F238E27FC236}">
                <a16:creationId xmlns:a16="http://schemas.microsoft.com/office/drawing/2014/main" id="{4BC86496-8BFD-4594-B86C-01EDCC2118F6}"/>
              </a:ext>
            </a:extLst>
          </p:cNvPr>
          <p:cNvSpPr>
            <a:spLocks noGrp="1"/>
          </p:cNvSpPr>
          <p:nvPr>
            <p:ph type="body" sz="quarter" idx="11" hasCustomPrompt="1"/>
          </p:nvPr>
        </p:nvSpPr>
        <p:spPr>
          <a:xfrm>
            <a:off x="358774" y="3717231"/>
            <a:ext cx="4646614" cy="382894"/>
          </a:xfrm>
          <a:prstGeom prst="rect">
            <a:avLst/>
          </a:prstGeom>
        </p:spPr>
        <p:txBody>
          <a:bodyPr/>
          <a:lstStyle>
            <a:lvl1pPr marL="0" indent="0">
              <a:spcBef>
                <a:spcPts val="0"/>
              </a:spcBef>
              <a:buNone/>
              <a:defRPr sz="1600">
                <a:solidFill>
                  <a:schemeClr val="bg2"/>
                </a:solidFill>
              </a:defRPr>
            </a:lvl1pPr>
          </a:lstStyle>
          <a:p>
            <a:pPr lvl="0"/>
            <a:r>
              <a:rPr lang="en-US" dirty="0"/>
              <a:t>Add presentation subtitle – Arial</a:t>
            </a:r>
          </a:p>
        </p:txBody>
      </p:sp>
      <p:pic>
        <p:nvPicPr>
          <p:cNvPr id="6" name="Picture 5" descr="A couple of people swimming in a body of water with trees in the background&#10;&#10;Description automatically generated with low confidence">
            <a:extLst>
              <a:ext uri="{FF2B5EF4-FFF2-40B4-BE49-F238E27FC236}">
                <a16:creationId xmlns:a16="http://schemas.microsoft.com/office/drawing/2014/main" id="{A13EE9BC-54F5-4C38-8080-536D5C4E116A}"/>
              </a:ext>
            </a:extLst>
          </p:cNvPr>
          <p:cNvPicPr>
            <a:picLocks noChangeAspect="1"/>
          </p:cNvPicPr>
          <p:nvPr userDrawn="1"/>
        </p:nvPicPr>
        <p:blipFill rotWithShape="1">
          <a:blip r:embed="rId5" cstate="screen">
            <a:extLst>
              <a:ext uri="{28A0092B-C50C-407E-A947-70E740481C1C}">
                <a14:useLocalDpi xmlns:a14="http://schemas.microsoft.com/office/drawing/2010/main"/>
              </a:ext>
            </a:extLst>
          </a:blip>
          <a:srcRect/>
          <a:stretch/>
        </p:blipFill>
        <p:spPr>
          <a:xfrm>
            <a:off x="6090228" y="0"/>
            <a:ext cx="6101772" cy="6858000"/>
          </a:xfrm>
          <a:prstGeom prst="rect">
            <a:avLst/>
          </a:prstGeom>
        </p:spPr>
      </p:pic>
      <p:sp>
        <p:nvSpPr>
          <p:cNvPr id="2" name="Date Placeholder 1">
            <a:extLst>
              <a:ext uri="{FF2B5EF4-FFF2-40B4-BE49-F238E27FC236}">
                <a16:creationId xmlns:a16="http://schemas.microsoft.com/office/drawing/2014/main" id="{9B8A46D2-B24F-4BC5-94E5-6ABCD0281794}"/>
              </a:ext>
            </a:extLst>
          </p:cNvPr>
          <p:cNvSpPr>
            <a:spLocks noGrp="1"/>
          </p:cNvSpPr>
          <p:nvPr>
            <p:ph type="dt" sz="half" idx="12"/>
          </p:nvPr>
        </p:nvSpPr>
        <p:spPr>
          <a:xfrm>
            <a:off x="358774" y="4100125"/>
            <a:ext cx="1722439" cy="365125"/>
          </a:xfrm>
        </p:spPr>
        <p:txBody>
          <a:bodyPr anchor="t" anchorCtr="0"/>
          <a:lstStyle>
            <a:lvl1pPr>
              <a:defRPr lang="en-GB" sz="1200" kern="1200" smtClean="0">
                <a:solidFill>
                  <a:schemeClr val="accent1"/>
                </a:solidFill>
                <a:latin typeface="+mn-lt"/>
                <a:ea typeface="+mn-ea"/>
                <a:cs typeface="+mn-cs"/>
              </a:defRPr>
            </a:lvl1pPr>
          </a:lstStyle>
          <a:p>
            <a:fld id="{0BF4EF78-7BBD-49CB-8BDF-A92D4B3F5753}" type="datetime6">
              <a:rPr lang="en-GB" smtClean="0"/>
              <a:t>April 21</a:t>
            </a:fld>
            <a:endParaRPr lang="en-GB" dirty="0"/>
          </a:p>
        </p:txBody>
      </p:sp>
    </p:spTree>
    <p:extLst>
      <p:ext uri="{BB962C8B-B14F-4D97-AF65-F5344CB8AC3E}">
        <p14:creationId xmlns:p14="http://schemas.microsoft.com/office/powerpoint/2010/main" val="2529220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4 Column Image and Text White">
    <p:bg>
      <p:bgPr>
        <a:solidFill>
          <a:schemeClr val="bg1"/>
        </a:solidFill>
        <a:effectLst/>
      </p:bgPr>
    </p:bg>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F8DAB8A1-D193-410E-9059-4C102CCCFBB7}"/>
              </a:ext>
            </a:extLst>
          </p:cNvPr>
          <p:cNvCxnSpPr>
            <a:cxnSpLocks/>
          </p:cNvCxnSpPr>
          <p:nvPr userDrawn="1"/>
        </p:nvCxnSpPr>
        <p:spPr>
          <a:xfrm>
            <a:off x="355033" y="6301583"/>
            <a:ext cx="11476967" cy="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pic>
        <p:nvPicPr>
          <p:cNvPr id="7" name="ImageSet">
            <a:extLst>
              <a:ext uri="{FF2B5EF4-FFF2-40B4-BE49-F238E27FC236}">
                <a16:creationId xmlns:a16="http://schemas.microsoft.com/office/drawing/2014/main" id="{E9162E5D-DCAE-49CB-9F0A-FBB7557324D1}"/>
              </a:ext>
            </a:extLst>
          </p:cNvPr>
          <p:cNvPicPr>
            <a:picLocks noChangeAspect="1"/>
          </p:cNvPicPr>
          <p:nvPr userDrawn="1">
            <p:custDataLst>
              <p:custData r:id="rId1"/>
              <p:tags r:id="rId2"/>
            </p:custDataLst>
          </p:nvPr>
        </p:nvPicPr>
        <p:blipFill>
          <a:blip r:embed="rId4" cstate="screen">
            <a:extLst>
              <a:ext uri="{28A0092B-C50C-407E-A947-70E740481C1C}">
                <a14:useLocalDpi xmlns:a14="http://schemas.microsoft.com/office/drawing/2010/main"/>
              </a:ext>
            </a:extLst>
          </a:blip>
          <a:stretch>
            <a:fillRect/>
          </a:stretch>
        </p:blipFill>
        <p:spPr>
          <a:xfrm>
            <a:off x="360000" y="6408000"/>
            <a:ext cx="252000" cy="252000"/>
          </a:xfrm>
          <a:prstGeom prst="rect">
            <a:avLst/>
          </a:prstGeom>
        </p:spPr>
      </p:pic>
      <p:sp>
        <p:nvSpPr>
          <p:cNvPr id="8" name="Text Placeholder 2">
            <a:extLst>
              <a:ext uri="{FF2B5EF4-FFF2-40B4-BE49-F238E27FC236}">
                <a16:creationId xmlns:a16="http://schemas.microsoft.com/office/drawing/2014/main" id="{DF9C08A8-A657-4089-B93B-D4AD2AAED38F}"/>
              </a:ext>
            </a:extLst>
          </p:cNvPr>
          <p:cNvSpPr>
            <a:spLocks noGrp="1"/>
          </p:cNvSpPr>
          <p:nvPr>
            <p:ph type="body" sz="quarter" idx="19" hasCustomPrompt="1"/>
          </p:nvPr>
        </p:nvSpPr>
        <p:spPr>
          <a:xfrm>
            <a:off x="354673" y="1054100"/>
            <a:ext cx="11476965" cy="482600"/>
          </a:xfrm>
          <a:prstGeom prst="rect">
            <a:avLst/>
          </a:prstGeom>
        </p:spPr>
        <p:txBody>
          <a:bodyPr/>
          <a:lstStyle>
            <a:lvl1pPr>
              <a:buNone/>
              <a:defRPr sz="2000" b="0">
                <a:solidFill>
                  <a:schemeClr val="tx1"/>
                </a:solidFill>
              </a:defRPr>
            </a:lvl1pPr>
          </a:lstStyle>
          <a:p>
            <a:pPr lvl="0"/>
            <a:r>
              <a:rPr lang="en-US" dirty="0"/>
              <a:t>Secondary header – Arial 20</a:t>
            </a:r>
          </a:p>
        </p:txBody>
      </p:sp>
      <p:sp>
        <p:nvSpPr>
          <p:cNvPr id="10" name="Title 9">
            <a:extLst>
              <a:ext uri="{FF2B5EF4-FFF2-40B4-BE49-F238E27FC236}">
                <a16:creationId xmlns:a16="http://schemas.microsoft.com/office/drawing/2014/main" id="{3CDCC5F5-5C25-4BE6-B6E7-B7A73BA6623C}"/>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GB" dirty="0"/>
          </a:p>
        </p:txBody>
      </p:sp>
      <p:cxnSp>
        <p:nvCxnSpPr>
          <p:cNvPr id="11" name="Straight Connector 10">
            <a:extLst>
              <a:ext uri="{FF2B5EF4-FFF2-40B4-BE49-F238E27FC236}">
                <a16:creationId xmlns:a16="http://schemas.microsoft.com/office/drawing/2014/main" id="{1CAA87E1-D5FF-430F-9B41-69B85D8CB0E5}"/>
              </a:ext>
            </a:extLst>
          </p:cNvPr>
          <p:cNvCxnSpPr>
            <a:cxnSpLocks/>
          </p:cNvCxnSpPr>
          <p:nvPr userDrawn="1"/>
        </p:nvCxnSpPr>
        <p:spPr>
          <a:xfrm>
            <a:off x="3168283" y="1729050"/>
            <a:ext cx="0" cy="4198056"/>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1B4AED70-338C-418E-B719-70F86358CAC2}"/>
              </a:ext>
            </a:extLst>
          </p:cNvPr>
          <p:cNvCxnSpPr>
            <a:cxnSpLocks/>
          </p:cNvCxnSpPr>
          <p:nvPr userDrawn="1"/>
        </p:nvCxnSpPr>
        <p:spPr>
          <a:xfrm>
            <a:off x="6094066" y="1729050"/>
            <a:ext cx="0" cy="4198056"/>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60FB03E6-1CF9-44B6-839B-370A17BC4F4B}"/>
              </a:ext>
            </a:extLst>
          </p:cNvPr>
          <p:cNvCxnSpPr>
            <a:cxnSpLocks/>
          </p:cNvCxnSpPr>
          <p:nvPr userDrawn="1"/>
        </p:nvCxnSpPr>
        <p:spPr>
          <a:xfrm>
            <a:off x="9017229" y="1729050"/>
            <a:ext cx="0" cy="4198056"/>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F7E9C121-2100-42A0-900F-2295BAEBE847}"/>
              </a:ext>
            </a:extLst>
          </p:cNvPr>
          <p:cNvSpPr>
            <a:spLocks noGrp="1"/>
          </p:cNvSpPr>
          <p:nvPr>
            <p:ph type="pic" sz="quarter" idx="24"/>
          </p:nvPr>
        </p:nvSpPr>
        <p:spPr>
          <a:xfrm>
            <a:off x="354673" y="1711676"/>
            <a:ext cx="2697995" cy="1717324"/>
          </a:xfrm>
        </p:spPr>
        <p:txBody>
          <a:bodyPr/>
          <a:lstStyle>
            <a:lvl1pPr>
              <a:defRPr>
                <a:solidFill>
                  <a:schemeClr val="tx1"/>
                </a:solidFill>
              </a:defRPr>
            </a:lvl1pPr>
          </a:lstStyle>
          <a:p>
            <a:r>
              <a:rPr lang="en-US"/>
              <a:t>Click icon to add picture</a:t>
            </a:r>
            <a:endParaRPr lang="en-GB" dirty="0"/>
          </a:p>
        </p:txBody>
      </p:sp>
      <p:sp>
        <p:nvSpPr>
          <p:cNvPr id="23" name="Picture Placeholder 2">
            <a:extLst>
              <a:ext uri="{FF2B5EF4-FFF2-40B4-BE49-F238E27FC236}">
                <a16:creationId xmlns:a16="http://schemas.microsoft.com/office/drawing/2014/main" id="{7E450AA6-42CE-4678-98AB-2E946ACADC24}"/>
              </a:ext>
            </a:extLst>
          </p:cNvPr>
          <p:cNvSpPr>
            <a:spLocks noGrp="1"/>
          </p:cNvSpPr>
          <p:nvPr>
            <p:ph type="pic" sz="quarter" idx="25"/>
          </p:nvPr>
        </p:nvSpPr>
        <p:spPr>
          <a:xfrm>
            <a:off x="3286305" y="1711676"/>
            <a:ext cx="2697995" cy="1717324"/>
          </a:xfrm>
        </p:spPr>
        <p:txBody>
          <a:bodyPr/>
          <a:lstStyle>
            <a:lvl1pPr>
              <a:defRPr>
                <a:solidFill>
                  <a:schemeClr val="tx1"/>
                </a:solidFill>
              </a:defRPr>
            </a:lvl1pPr>
          </a:lstStyle>
          <a:p>
            <a:r>
              <a:rPr lang="en-US"/>
              <a:t>Click icon to add picture</a:t>
            </a:r>
            <a:endParaRPr lang="en-GB" dirty="0"/>
          </a:p>
        </p:txBody>
      </p:sp>
      <p:sp>
        <p:nvSpPr>
          <p:cNvPr id="24" name="Picture Placeholder 2">
            <a:extLst>
              <a:ext uri="{FF2B5EF4-FFF2-40B4-BE49-F238E27FC236}">
                <a16:creationId xmlns:a16="http://schemas.microsoft.com/office/drawing/2014/main" id="{118F92E2-2369-4D30-B537-F19D3926406F}"/>
              </a:ext>
            </a:extLst>
          </p:cNvPr>
          <p:cNvSpPr>
            <a:spLocks noGrp="1"/>
          </p:cNvSpPr>
          <p:nvPr>
            <p:ph type="pic" sz="quarter" idx="26"/>
          </p:nvPr>
        </p:nvSpPr>
        <p:spPr>
          <a:xfrm>
            <a:off x="6207880" y="1711676"/>
            <a:ext cx="2697995" cy="1717324"/>
          </a:xfrm>
        </p:spPr>
        <p:txBody>
          <a:bodyPr/>
          <a:lstStyle>
            <a:lvl1pPr>
              <a:defRPr>
                <a:solidFill>
                  <a:schemeClr val="tx1"/>
                </a:solidFill>
              </a:defRPr>
            </a:lvl1pPr>
          </a:lstStyle>
          <a:p>
            <a:r>
              <a:rPr lang="en-US"/>
              <a:t>Click icon to add picture</a:t>
            </a:r>
            <a:endParaRPr lang="en-GB" dirty="0"/>
          </a:p>
        </p:txBody>
      </p:sp>
      <p:sp>
        <p:nvSpPr>
          <p:cNvPr id="25" name="Picture Placeholder 2">
            <a:extLst>
              <a:ext uri="{FF2B5EF4-FFF2-40B4-BE49-F238E27FC236}">
                <a16:creationId xmlns:a16="http://schemas.microsoft.com/office/drawing/2014/main" id="{6A6C3108-9C96-45BA-8121-C9BEF8E9CBA5}"/>
              </a:ext>
            </a:extLst>
          </p:cNvPr>
          <p:cNvSpPr>
            <a:spLocks noGrp="1"/>
          </p:cNvSpPr>
          <p:nvPr>
            <p:ph type="pic" sz="quarter" idx="27"/>
          </p:nvPr>
        </p:nvSpPr>
        <p:spPr>
          <a:xfrm>
            <a:off x="9126996" y="1711676"/>
            <a:ext cx="2697995" cy="1717324"/>
          </a:xfrm>
        </p:spPr>
        <p:txBody>
          <a:bodyPr/>
          <a:lstStyle>
            <a:lvl1pPr>
              <a:defRPr>
                <a:solidFill>
                  <a:schemeClr val="tx1"/>
                </a:solidFill>
              </a:defRPr>
            </a:lvl1pPr>
          </a:lstStyle>
          <a:p>
            <a:r>
              <a:rPr lang="en-US"/>
              <a:t>Click icon to add picture</a:t>
            </a:r>
            <a:endParaRPr lang="en-GB" dirty="0"/>
          </a:p>
        </p:txBody>
      </p:sp>
      <p:sp>
        <p:nvSpPr>
          <p:cNvPr id="17" name="Content Placeholder 11">
            <a:extLst>
              <a:ext uri="{FF2B5EF4-FFF2-40B4-BE49-F238E27FC236}">
                <a16:creationId xmlns:a16="http://schemas.microsoft.com/office/drawing/2014/main" id="{97DDC30F-1A3A-481A-9472-0A1EE3546169}"/>
              </a:ext>
            </a:extLst>
          </p:cNvPr>
          <p:cNvSpPr>
            <a:spLocks noGrp="1"/>
          </p:cNvSpPr>
          <p:nvPr>
            <p:ph sz="quarter" idx="28"/>
          </p:nvPr>
        </p:nvSpPr>
        <p:spPr>
          <a:xfrm>
            <a:off x="358774" y="3429000"/>
            <a:ext cx="2697163" cy="2497137"/>
          </a:xfrm>
          <a:solidFill>
            <a:schemeClr val="bg2"/>
          </a:solidFill>
        </p:spPr>
        <p:txBody>
          <a:bodyPr lIns="180000" tIns="180000" rIns="180000" bIns="180000"/>
          <a:lstStyle>
            <a:lvl1pPr marL="0" indent="0">
              <a:buNone/>
              <a:defRPr b="1">
                <a:solidFill>
                  <a:schemeClr val="tx1"/>
                </a:solidFill>
              </a:defRPr>
            </a:lvl1pPr>
            <a:lvl2pPr marL="0" indent="0">
              <a:buNone/>
              <a:defRPr>
                <a:solidFill>
                  <a:schemeClr val="tx1"/>
                </a:solidFill>
              </a:defRPr>
            </a:lvl2pPr>
            <a:lvl3pPr marL="808037" indent="0">
              <a:buNone/>
              <a:defRPr>
                <a:solidFill>
                  <a:schemeClr val="tx1"/>
                </a:solidFill>
              </a:defRPr>
            </a:lvl3pPr>
            <a:lvl4pPr marL="1257300" indent="0">
              <a:buNone/>
              <a:defRPr>
                <a:solidFill>
                  <a:schemeClr val="tx1"/>
                </a:solidFill>
              </a:defRPr>
            </a:lvl4pPr>
            <a:lvl5pPr marL="1703387" indent="0">
              <a:buNone/>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1" name="Content Placeholder 11">
            <a:extLst>
              <a:ext uri="{FF2B5EF4-FFF2-40B4-BE49-F238E27FC236}">
                <a16:creationId xmlns:a16="http://schemas.microsoft.com/office/drawing/2014/main" id="{E40CC7F1-C731-4525-BDEB-863970009784}"/>
              </a:ext>
            </a:extLst>
          </p:cNvPr>
          <p:cNvSpPr>
            <a:spLocks noGrp="1"/>
          </p:cNvSpPr>
          <p:nvPr>
            <p:ph sz="quarter" idx="29"/>
          </p:nvPr>
        </p:nvSpPr>
        <p:spPr>
          <a:xfrm>
            <a:off x="3289574" y="3429000"/>
            <a:ext cx="2697163" cy="2497137"/>
          </a:xfrm>
          <a:solidFill>
            <a:schemeClr val="bg2"/>
          </a:solidFill>
        </p:spPr>
        <p:txBody>
          <a:bodyPr lIns="180000" tIns="180000" rIns="180000" bIns="180000"/>
          <a:lstStyle>
            <a:lvl1pPr marL="0" indent="0">
              <a:buNone/>
              <a:defRPr b="1">
                <a:solidFill>
                  <a:schemeClr val="tx1"/>
                </a:solidFill>
              </a:defRPr>
            </a:lvl1pPr>
            <a:lvl2pPr marL="0" indent="0">
              <a:buNone/>
              <a:defRPr>
                <a:solidFill>
                  <a:schemeClr val="tx1"/>
                </a:solidFill>
              </a:defRPr>
            </a:lvl2pPr>
            <a:lvl3pPr marL="808037" indent="0">
              <a:buNone/>
              <a:defRPr>
                <a:solidFill>
                  <a:schemeClr val="tx1"/>
                </a:solidFill>
              </a:defRPr>
            </a:lvl3pPr>
            <a:lvl4pPr marL="1257300" indent="0">
              <a:buNone/>
              <a:defRPr>
                <a:solidFill>
                  <a:schemeClr val="tx1"/>
                </a:solidFill>
              </a:defRPr>
            </a:lvl4pPr>
            <a:lvl5pPr marL="1703387" indent="0">
              <a:buNone/>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2" name="Content Placeholder 11">
            <a:extLst>
              <a:ext uri="{FF2B5EF4-FFF2-40B4-BE49-F238E27FC236}">
                <a16:creationId xmlns:a16="http://schemas.microsoft.com/office/drawing/2014/main" id="{DD2F5C5B-D917-45EA-8946-2E9A0849EB92}"/>
              </a:ext>
            </a:extLst>
          </p:cNvPr>
          <p:cNvSpPr>
            <a:spLocks noGrp="1"/>
          </p:cNvSpPr>
          <p:nvPr>
            <p:ph sz="quarter" idx="30"/>
          </p:nvPr>
        </p:nvSpPr>
        <p:spPr>
          <a:xfrm>
            <a:off x="6210300" y="3429000"/>
            <a:ext cx="2697163" cy="2497137"/>
          </a:xfrm>
          <a:solidFill>
            <a:schemeClr val="bg2"/>
          </a:solidFill>
        </p:spPr>
        <p:txBody>
          <a:bodyPr lIns="180000" tIns="180000" rIns="180000" bIns="180000"/>
          <a:lstStyle>
            <a:lvl1pPr marL="0" indent="0">
              <a:buNone/>
              <a:defRPr b="1">
                <a:solidFill>
                  <a:schemeClr val="tx1"/>
                </a:solidFill>
              </a:defRPr>
            </a:lvl1pPr>
            <a:lvl2pPr marL="0" indent="0">
              <a:buNone/>
              <a:defRPr>
                <a:solidFill>
                  <a:schemeClr val="tx1"/>
                </a:solidFill>
              </a:defRPr>
            </a:lvl2pPr>
            <a:lvl3pPr marL="808037" indent="0">
              <a:buNone/>
              <a:defRPr>
                <a:solidFill>
                  <a:schemeClr val="tx1"/>
                </a:solidFill>
              </a:defRPr>
            </a:lvl3pPr>
            <a:lvl4pPr marL="1257300" indent="0">
              <a:buNone/>
              <a:defRPr>
                <a:solidFill>
                  <a:schemeClr val="tx1"/>
                </a:solidFill>
              </a:defRPr>
            </a:lvl4pPr>
            <a:lvl5pPr marL="1703387" indent="0">
              <a:buNone/>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6" name="Content Placeholder 11">
            <a:extLst>
              <a:ext uri="{FF2B5EF4-FFF2-40B4-BE49-F238E27FC236}">
                <a16:creationId xmlns:a16="http://schemas.microsoft.com/office/drawing/2014/main" id="{DFAA8CDD-614B-43E0-B2CC-FBCC2F023771}"/>
              </a:ext>
            </a:extLst>
          </p:cNvPr>
          <p:cNvSpPr>
            <a:spLocks noGrp="1"/>
          </p:cNvSpPr>
          <p:nvPr>
            <p:ph sz="quarter" idx="31"/>
          </p:nvPr>
        </p:nvSpPr>
        <p:spPr>
          <a:xfrm>
            <a:off x="9126996" y="3429000"/>
            <a:ext cx="2697163" cy="2497137"/>
          </a:xfrm>
          <a:solidFill>
            <a:schemeClr val="bg2"/>
          </a:solidFill>
        </p:spPr>
        <p:txBody>
          <a:bodyPr lIns="180000" tIns="180000" rIns="180000" bIns="180000"/>
          <a:lstStyle>
            <a:lvl1pPr marL="0" indent="0">
              <a:buNone/>
              <a:defRPr b="1">
                <a:solidFill>
                  <a:schemeClr val="tx1"/>
                </a:solidFill>
              </a:defRPr>
            </a:lvl1pPr>
            <a:lvl2pPr marL="0" indent="0">
              <a:buNone/>
              <a:defRPr>
                <a:solidFill>
                  <a:schemeClr val="tx1"/>
                </a:solidFill>
              </a:defRPr>
            </a:lvl2pPr>
            <a:lvl3pPr marL="808037" indent="0">
              <a:buNone/>
              <a:defRPr>
                <a:solidFill>
                  <a:schemeClr val="tx1"/>
                </a:solidFill>
              </a:defRPr>
            </a:lvl3pPr>
            <a:lvl4pPr marL="1257300" indent="0">
              <a:buNone/>
              <a:defRPr>
                <a:solidFill>
                  <a:schemeClr val="tx1"/>
                </a:solidFill>
              </a:defRPr>
            </a:lvl4pPr>
            <a:lvl5pPr marL="1703387" indent="0">
              <a:buNone/>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Slide Number Placeholder 4">
            <a:extLst>
              <a:ext uri="{FF2B5EF4-FFF2-40B4-BE49-F238E27FC236}">
                <a16:creationId xmlns:a16="http://schemas.microsoft.com/office/drawing/2014/main" id="{FC48DC71-FC10-48F8-9D85-6E9C86BCE456}"/>
              </a:ext>
            </a:extLst>
          </p:cNvPr>
          <p:cNvSpPr>
            <a:spLocks noGrp="1"/>
          </p:cNvSpPr>
          <p:nvPr>
            <p:ph type="sldNum" sz="quarter" idx="34"/>
          </p:nvPr>
        </p:nvSpPr>
        <p:spPr/>
        <p:txBody>
          <a:bodyPr/>
          <a:lstStyle/>
          <a:p>
            <a:fld id="{63B79EB9-44A4-4195-A8F1-E01CABAAE376}" type="slidenum">
              <a:rPr lang="en-GB" smtClean="0"/>
              <a:pPr/>
              <a:t>‹#›</a:t>
            </a:fld>
            <a:endParaRPr lang="en-GB" dirty="0"/>
          </a:p>
        </p:txBody>
      </p:sp>
    </p:spTree>
    <p:extLst>
      <p:ext uri="{BB962C8B-B14F-4D97-AF65-F5344CB8AC3E}">
        <p14:creationId xmlns:p14="http://schemas.microsoft.com/office/powerpoint/2010/main" val="938599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eam slide">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6C0287E-D68C-419F-B12E-E4EE39D7F914}"/>
              </a:ext>
            </a:extLst>
          </p:cNvPr>
          <p:cNvSpPr/>
          <p:nvPr userDrawn="1"/>
        </p:nvSpPr>
        <p:spPr>
          <a:xfrm>
            <a:off x="3273789" y="1711675"/>
            <a:ext cx="2708917" cy="421444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6" name="Straight Connector 5">
            <a:extLst>
              <a:ext uri="{FF2B5EF4-FFF2-40B4-BE49-F238E27FC236}">
                <a16:creationId xmlns:a16="http://schemas.microsoft.com/office/drawing/2014/main" id="{F8DAB8A1-D193-410E-9059-4C102CCCFBB7}"/>
              </a:ext>
            </a:extLst>
          </p:cNvPr>
          <p:cNvCxnSpPr>
            <a:cxnSpLocks/>
          </p:cNvCxnSpPr>
          <p:nvPr userDrawn="1"/>
        </p:nvCxnSpPr>
        <p:spPr>
          <a:xfrm>
            <a:off x="355033" y="6301583"/>
            <a:ext cx="11476967" cy="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pic>
        <p:nvPicPr>
          <p:cNvPr id="7" name="ImageSet">
            <a:extLst>
              <a:ext uri="{FF2B5EF4-FFF2-40B4-BE49-F238E27FC236}">
                <a16:creationId xmlns:a16="http://schemas.microsoft.com/office/drawing/2014/main" id="{E9162E5D-DCAE-49CB-9F0A-FBB7557324D1}"/>
              </a:ext>
            </a:extLst>
          </p:cNvPr>
          <p:cNvPicPr>
            <a:picLocks noChangeAspect="1"/>
          </p:cNvPicPr>
          <p:nvPr userDrawn="1">
            <p:custDataLst>
              <p:custData r:id="rId1"/>
              <p:tags r:id="rId2"/>
            </p:custDataLst>
          </p:nvPr>
        </p:nvPicPr>
        <p:blipFill>
          <a:blip r:embed="rId4" cstate="screen">
            <a:extLst>
              <a:ext uri="{28A0092B-C50C-407E-A947-70E740481C1C}">
                <a14:useLocalDpi xmlns:a14="http://schemas.microsoft.com/office/drawing/2010/main"/>
              </a:ext>
            </a:extLst>
          </a:blip>
          <a:stretch>
            <a:fillRect/>
          </a:stretch>
        </p:blipFill>
        <p:spPr>
          <a:xfrm>
            <a:off x="360000" y="6408000"/>
            <a:ext cx="252000" cy="252000"/>
          </a:xfrm>
          <a:prstGeom prst="rect">
            <a:avLst/>
          </a:prstGeom>
        </p:spPr>
      </p:pic>
      <p:sp>
        <p:nvSpPr>
          <p:cNvPr id="8" name="Text Placeholder 2">
            <a:extLst>
              <a:ext uri="{FF2B5EF4-FFF2-40B4-BE49-F238E27FC236}">
                <a16:creationId xmlns:a16="http://schemas.microsoft.com/office/drawing/2014/main" id="{DF9C08A8-A657-4089-B93B-D4AD2AAED38F}"/>
              </a:ext>
            </a:extLst>
          </p:cNvPr>
          <p:cNvSpPr>
            <a:spLocks noGrp="1"/>
          </p:cNvSpPr>
          <p:nvPr>
            <p:ph type="body" sz="quarter" idx="19" hasCustomPrompt="1"/>
          </p:nvPr>
        </p:nvSpPr>
        <p:spPr>
          <a:xfrm>
            <a:off x="354673" y="1054100"/>
            <a:ext cx="11476965" cy="482600"/>
          </a:xfrm>
          <a:prstGeom prst="rect">
            <a:avLst/>
          </a:prstGeom>
        </p:spPr>
        <p:txBody>
          <a:bodyPr/>
          <a:lstStyle>
            <a:lvl1pPr>
              <a:buNone/>
              <a:defRPr sz="2000" b="0">
                <a:solidFill>
                  <a:schemeClr val="tx1"/>
                </a:solidFill>
              </a:defRPr>
            </a:lvl1pPr>
          </a:lstStyle>
          <a:p>
            <a:pPr lvl="0"/>
            <a:r>
              <a:rPr lang="en-US" dirty="0"/>
              <a:t>Secondary header – Arial 20</a:t>
            </a:r>
          </a:p>
        </p:txBody>
      </p:sp>
      <p:sp>
        <p:nvSpPr>
          <p:cNvPr id="10" name="Title 9">
            <a:extLst>
              <a:ext uri="{FF2B5EF4-FFF2-40B4-BE49-F238E27FC236}">
                <a16:creationId xmlns:a16="http://schemas.microsoft.com/office/drawing/2014/main" id="{3CDCC5F5-5C25-4BE6-B6E7-B7A73BA6623C}"/>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GB" dirty="0"/>
          </a:p>
        </p:txBody>
      </p:sp>
      <p:cxnSp>
        <p:nvCxnSpPr>
          <p:cNvPr id="11" name="Straight Connector 10">
            <a:extLst>
              <a:ext uri="{FF2B5EF4-FFF2-40B4-BE49-F238E27FC236}">
                <a16:creationId xmlns:a16="http://schemas.microsoft.com/office/drawing/2014/main" id="{1CAA87E1-D5FF-430F-9B41-69B85D8CB0E5}"/>
              </a:ext>
            </a:extLst>
          </p:cNvPr>
          <p:cNvCxnSpPr>
            <a:cxnSpLocks/>
          </p:cNvCxnSpPr>
          <p:nvPr userDrawn="1"/>
        </p:nvCxnSpPr>
        <p:spPr>
          <a:xfrm>
            <a:off x="3168283" y="1729050"/>
            <a:ext cx="0" cy="4198056"/>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1B4AED70-338C-418E-B719-70F86358CAC2}"/>
              </a:ext>
            </a:extLst>
          </p:cNvPr>
          <p:cNvCxnSpPr>
            <a:cxnSpLocks/>
          </p:cNvCxnSpPr>
          <p:nvPr userDrawn="1"/>
        </p:nvCxnSpPr>
        <p:spPr>
          <a:xfrm>
            <a:off x="6094066" y="1729050"/>
            <a:ext cx="0" cy="4198056"/>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60FB03E6-1CF9-44B6-839B-370A17BC4F4B}"/>
              </a:ext>
            </a:extLst>
          </p:cNvPr>
          <p:cNvCxnSpPr>
            <a:cxnSpLocks/>
          </p:cNvCxnSpPr>
          <p:nvPr userDrawn="1"/>
        </p:nvCxnSpPr>
        <p:spPr>
          <a:xfrm>
            <a:off x="9017229" y="1729050"/>
            <a:ext cx="0" cy="4198056"/>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Picture Placeholder 2">
            <a:extLst>
              <a:ext uri="{FF2B5EF4-FFF2-40B4-BE49-F238E27FC236}">
                <a16:creationId xmlns:a16="http://schemas.microsoft.com/office/drawing/2014/main" id="{6F75A86E-D4B5-4B00-9553-75066712E4B1}"/>
              </a:ext>
            </a:extLst>
          </p:cNvPr>
          <p:cNvSpPr>
            <a:spLocks noGrp="1"/>
          </p:cNvSpPr>
          <p:nvPr>
            <p:ph type="pic" sz="quarter" idx="22"/>
          </p:nvPr>
        </p:nvSpPr>
        <p:spPr>
          <a:xfrm>
            <a:off x="3611836" y="2019300"/>
            <a:ext cx="2052637" cy="2052638"/>
          </a:xfrm>
          <a:prstGeom prst="ellipse">
            <a:avLst/>
          </a:prstGeom>
          <a:solidFill>
            <a:srgbClr val="DCE0DE"/>
          </a:solidFill>
        </p:spPr>
        <p:txBody>
          <a:bodyPr anchor="ctr"/>
          <a:lstStyle>
            <a:lvl1pPr marL="0" indent="0" algn="ctr">
              <a:buNone/>
              <a:defRPr/>
            </a:lvl1pPr>
          </a:lstStyle>
          <a:p>
            <a:r>
              <a:rPr lang="en-US"/>
              <a:t>Click icon to add picture</a:t>
            </a:r>
            <a:endParaRPr lang="en-GB" dirty="0"/>
          </a:p>
        </p:txBody>
      </p:sp>
      <p:sp>
        <p:nvSpPr>
          <p:cNvPr id="20" name="Rectangle 19">
            <a:extLst>
              <a:ext uri="{FF2B5EF4-FFF2-40B4-BE49-F238E27FC236}">
                <a16:creationId xmlns:a16="http://schemas.microsoft.com/office/drawing/2014/main" id="{A07F1B9B-1676-4FD2-8682-728BB07C4725}"/>
              </a:ext>
            </a:extLst>
          </p:cNvPr>
          <p:cNvSpPr/>
          <p:nvPr userDrawn="1"/>
        </p:nvSpPr>
        <p:spPr>
          <a:xfrm>
            <a:off x="350627" y="1711675"/>
            <a:ext cx="2708917" cy="421444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8" name="Picture Placeholder 2">
            <a:extLst>
              <a:ext uri="{FF2B5EF4-FFF2-40B4-BE49-F238E27FC236}">
                <a16:creationId xmlns:a16="http://schemas.microsoft.com/office/drawing/2014/main" id="{9F2802F3-E96C-48D0-956A-BCFE78AECB12}"/>
              </a:ext>
            </a:extLst>
          </p:cNvPr>
          <p:cNvSpPr>
            <a:spLocks noGrp="1"/>
          </p:cNvSpPr>
          <p:nvPr>
            <p:ph type="pic" sz="quarter" idx="31"/>
          </p:nvPr>
        </p:nvSpPr>
        <p:spPr>
          <a:xfrm>
            <a:off x="688674" y="2019300"/>
            <a:ext cx="2052637" cy="2052638"/>
          </a:xfrm>
          <a:prstGeom prst="ellipse">
            <a:avLst/>
          </a:prstGeom>
          <a:solidFill>
            <a:srgbClr val="DCE0DE"/>
          </a:solidFill>
        </p:spPr>
        <p:txBody>
          <a:bodyPr anchor="ctr"/>
          <a:lstStyle>
            <a:lvl1pPr marL="0" indent="0" algn="ctr">
              <a:buNone/>
              <a:defRPr/>
            </a:lvl1pPr>
          </a:lstStyle>
          <a:p>
            <a:r>
              <a:rPr lang="en-US"/>
              <a:t>Click icon to add picture</a:t>
            </a:r>
            <a:endParaRPr lang="en-GB" dirty="0"/>
          </a:p>
        </p:txBody>
      </p:sp>
      <p:sp>
        <p:nvSpPr>
          <p:cNvPr id="29" name="Rectangle 28">
            <a:extLst>
              <a:ext uri="{FF2B5EF4-FFF2-40B4-BE49-F238E27FC236}">
                <a16:creationId xmlns:a16="http://schemas.microsoft.com/office/drawing/2014/main" id="{8B31E238-417E-4655-A7F3-40948B583A32}"/>
              </a:ext>
            </a:extLst>
          </p:cNvPr>
          <p:cNvSpPr/>
          <p:nvPr userDrawn="1"/>
        </p:nvSpPr>
        <p:spPr>
          <a:xfrm>
            <a:off x="6204952" y="1711675"/>
            <a:ext cx="2708917" cy="421444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1" name="Picture Placeholder 2">
            <a:extLst>
              <a:ext uri="{FF2B5EF4-FFF2-40B4-BE49-F238E27FC236}">
                <a16:creationId xmlns:a16="http://schemas.microsoft.com/office/drawing/2014/main" id="{ECCFAA14-9DCF-4A23-A28A-9D692FE54521}"/>
              </a:ext>
            </a:extLst>
          </p:cNvPr>
          <p:cNvSpPr>
            <a:spLocks noGrp="1"/>
          </p:cNvSpPr>
          <p:nvPr>
            <p:ph type="pic" sz="quarter" idx="33"/>
          </p:nvPr>
        </p:nvSpPr>
        <p:spPr>
          <a:xfrm>
            <a:off x="6542999" y="2019300"/>
            <a:ext cx="2052637" cy="2052638"/>
          </a:xfrm>
          <a:prstGeom prst="ellipse">
            <a:avLst/>
          </a:prstGeom>
          <a:solidFill>
            <a:srgbClr val="DCE0DE"/>
          </a:solidFill>
        </p:spPr>
        <p:txBody>
          <a:bodyPr anchor="ctr"/>
          <a:lstStyle>
            <a:lvl1pPr marL="0" indent="0" algn="ctr">
              <a:buNone/>
              <a:defRPr/>
            </a:lvl1pPr>
          </a:lstStyle>
          <a:p>
            <a:r>
              <a:rPr lang="en-US"/>
              <a:t>Click icon to add picture</a:t>
            </a:r>
            <a:endParaRPr lang="en-GB" dirty="0"/>
          </a:p>
        </p:txBody>
      </p:sp>
      <p:sp>
        <p:nvSpPr>
          <p:cNvPr id="32" name="Rectangle 31">
            <a:extLst>
              <a:ext uri="{FF2B5EF4-FFF2-40B4-BE49-F238E27FC236}">
                <a16:creationId xmlns:a16="http://schemas.microsoft.com/office/drawing/2014/main" id="{835BC24E-79C4-48DE-B4D6-098F33B523FD}"/>
              </a:ext>
            </a:extLst>
          </p:cNvPr>
          <p:cNvSpPr/>
          <p:nvPr userDrawn="1"/>
        </p:nvSpPr>
        <p:spPr>
          <a:xfrm>
            <a:off x="9134475" y="1711675"/>
            <a:ext cx="2708917" cy="421444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4" name="Picture Placeholder 2">
            <a:extLst>
              <a:ext uri="{FF2B5EF4-FFF2-40B4-BE49-F238E27FC236}">
                <a16:creationId xmlns:a16="http://schemas.microsoft.com/office/drawing/2014/main" id="{0A94F5F6-DB58-410C-8555-CA52D9806BC9}"/>
              </a:ext>
            </a:extLst>
          </p:cNvPr>
          <p:cNvSpPr>
            <a:spLocks noGrp="1"/>
          </p:cNvSpPr>
          <p:nvPr>
            <p:ph type="pic" sz="quarter" idx="35"/>
          </p:nvPr>
        </p:nvSpPr>
        <p:spPr>
          <a:xfrm>
            <a:off x="9450687" y="2019300"/>
            <a:ext cx="2052637" cy="2052638"/>
          </a:xfrm>
          <a:prstGeom prst="ellipse">
            <a:avLst/>
          </a:prstGeom>
          <a:solidFill>
            <a:srgbClr val="DCE0DE"/>
          </a:solidFill>
        </p:spPr>
        <p:txBody>
          <a:bodyPr anchor="ctr"/>
          <a:lstStyle>
            <a:lvl1pPr marL="0" indent="0" algn="ctr">
              <a:buNone/>
              <a:defRPr/>
            </a:lvl1pPr>
          </a:lstStyle>
          <a:p>
            <a:r>
              <a:rPr lang="en-US"/>
              <a:t>Click icon to add picture</a:t>
            </a:r>
            <a:endParaRPr lang="en-GB" dirty="0"/>
          </a:p>
        </p:txBody>
      </p:sp>
      <p:sp>
        <p:nvSpPr>
          <p:cNvPr id="5" name="Text Placeholder 4">
            <a:extLst>
              <a:ext uri="{FF2B5EF4-FFF2-40B4-BE49-F238E27FC236}">
                <a16:creationId xmlns:a16="http://schemas.microsoft.com/office/drawing/2014/main" id="{56E6CC88-2952-4B14-AD7D-264B00809C1A}"/>
              </a:ext>
            </a:extLst>
          </p:cNvPr>
          <p:cNvSpPr>
            <a:spLocks noGrp="1"/>
          </p:cNvSpPr>
          <p:nvPr>
            <p:ph type="body" sz="quarter" idx="36"/>
          </p:nvPr>
        </p:nvSpPr>
        <p:spPr>
          <a:xfrm>
            <a:off x="366412" y="4478699"/>
            <a:ext cx="2697163" cy="1447438"/>
          </a:xfrm>
        </p:spPr>
        <p:txBody>
          <a:bodyPr lIns="180000" tIns="180000" rIns="180000" bIns="180000"/>
          <a:lstStyle>
            <a:lvl1pPr marL="457189" indent="-457189">
              <a:buFont typeface="Arial" panose="020B0604020202020204" pitchFamily="34" charset="0"/>
              <a:buChar char="•"/>
              <a:defRPr lang="en-US" sz="1400" b="1" kern="1200" dirty="0" smtClean="0">
                <a:solidFill>
                  <a:schemeClr val="tx1"/>
                </a:solidFill>
                <a:latin typeface="+mn-lt"/>
                <a:ea typeface="+mn-ea"/>
                <a:cs typeface="+mn-cs"/>
              </a:defRPr>
            </a:lvl1pPr>
            <a:lvl2pPr marL="0" indent="0">
              <a:buNone/>
              <a:defRPr lang="en-US" sz="1000" kern="1200" dirty="0" smtClean="0">
                <a:solidFill>
                  <a:schemeClr val="tx1"/>
                </a:solidFill>
                <a:latin typeface="+mn-lt"/>
                <a:ea typeface="+mn-ea"/>
                <a:cs typeface="+mn-cs"/>
              </a:defRPr>
            </a:lvl2pPr>
            <a:lvl5pPr marL="1703387" indent="0">
              <a:buNone/>
              <a:defRPr/>
            </a:lvl5pPr>
          </a:lstStyle>
          <a:p>
            <a:pPr marL="0" lvl="0" indent="0" algn="l" defTabSz="1219170" rtl="0" eaLnBrk="1" latinLnBrk="0" hangingPunct="1">
              <a:spcBef>
                <a:spcPts val="0"/>
              </a:spcBef>
              <a:spcAft>
                <a:spcPts val="1000"/>
              </a:spcAft>
              <a:buClr>
                <a:schemeClr val="tx1"/>
              </a:buClr>
              <a:buFont typeface="Arial" panose="020B0604020202020204" pitchFamily="34" charset="0"/>
              <a:buNone/>
            </a:pPr>
            <a:r>
              <a:rPr lang="en-US"/>
              <a:t>Click to edit Master text styles</a:t>
            </a:r>
          </a:p>
          <a:p>
            <a:pPr marL="0" lvl="1" indent="0" algn="l" defTabSz="1219170" rtl="0" eaLnBrk="1" latinLnBrk="0" hangingPunct="1">
              <a:spcBef>
                <a:spcPts val="0"/>
              </a:spcBef>
              <a:spcAft>
                <a:spcPts val="1000"/>
              </a:spcAft>
              <a:buClr>
                <a:schemeClr val="tx1"/>
              </a:buClr>
              <a:buFont typeface="Arial" panose="020B0604020202020204" pitchFamily="34" charset="0"/>
              <a:buNone/>
            </a:pPr>
            <a:r>
              <a:rPr lang="en-US"/>
              <a:t>Second level</a:t>
            </a:r>
          </a:p>
        </p:txBody>
      </p:sp>
      <p:sp>
        <p:nvSpPr>
          <p:cNvPr id="36" name="Text Placeholder 4">
            <a:extLst>
              <a:ext uri="{FF2B5EF4-FFF2-40B4-BE49-F238E27FC236}">
                <a16:creationId xmlns:a16="http://schemas.microsoft.com/office/drawing/2014/main" id="{BB55DF60-0F44-4A4F-A7D7-1DB7C2F0004C}"/>
              </a:ext>
            </a:extLst>
          </p:cNvPr>
          <p:cNvSpPr>
            <a:spLocks noGrp="1"/>
          </p:cNvSpPr>
          <p:nvPr>
            <p:ph type="body" sz="quarter" idx="37"/>
          </p:nvPr>
        </p:nvSpPr>
        <p:spPr>
          <a:xfrm>
            <a:off x="3285821" y="4478699"/>
            <a:ext cx="2697163" cy="1447438"/>
          </a:xfrm>
        </p:spPr>
        <p:txBody>
          <a:bodyPr lIns="180000" tIns="180000" rIns="180000" bIns="180000"/>
          <a:lstStyle>
            <a:lvl1pPr>
              <a:defRPr lang="en-US" sz="1400" b="1" kern="1200" dirty="0" smtClean="0">
                <a:solidFill>
                  <a:schemeClr val="tx1"/>
                </a:solidFill>
                <a:latin typeface="+mn-lt"/>
                <a:ea typeface="+mn-ea"/>
                <a:cs typeface="+mn-cs"/>
              </a:defRPr>
            </a:lvl1pPr>
            <a:lvl2pPr marL="0" indent="0">
              <a:buNone/>
              <a:defRPr lang="en-US" sz="1000" kern="1200" dirty="0" smtClean="0">
                <a:solidFill>
                  <a:schemeClr val="tx1"/>
                </a:solidFill>
                <a:latin typeface="+mn-lt"/>
                <a:ea typeface="+mn-ea"/>
                <a:cs typeface="+mn-cs"/>
              </a:defRPr>
            </a:lvl2pPr>
            <a:lvl5pPr marL="1703387" indent="0">
              <a:buNone/>
              <a:defRPr/>
            </a:lvl5pPr>
          </a:lstStyle>
          <a:p>
            <a:pPr marL="0" lvl="0" indent="0" algn="l" defTabSz="1219170" rtl="0" eaLnBrk="1" latinLnBrk="0" hangingPunct="1">
              <a:spcBef>
                <a:spcPts val="0"/>
              </a:spcBef>
              <a:spcAft>
                <a:spcPts val="1000"/>
              </a:spcAft>
              <a:buClr>
                <a:schemeClr val="tx1"/>
              </a:buClr>
              <a:buFont typeface="Arial" panose="020B0604020202020204" pitchFamily="34" charset="0"/>
              <a:buNone/>
            </a:pPr>
            <a:r>
              <a:rPr lang="en-US"/>
              <a:t>Click to edit Master text styles</a:t>
            </a:r>
          </a:p>
          <a:p>
            <a:pPr marL="0" lvl="1" indent="0" algn="l" defTabSz="1219170" rtl="0" eaLnBrk="1" latinLnBrk="0" hangingPunct="1">
              <a:spcBef>
                <a:spcPts val="0"/>
              </a:spcBef>
              <a:spcAft>
                <a:spcPts val="1000"/>
              </a:spcAft>
              <a:buClr>
                <a:schemeClr val="tx1"/>
              </a:buClr>
              <a:buFont typeface="Arial" panose="020B0604020202020204" pitchFamily="34" charset="0"/>
              <a:buNone/>
            </a:pPr>
            <a:r>
              <a:rPr lang="en-US"/>
              <a:t>Second level</a:t>
            </a:r>
          </a:p>
        </p:txBody>
      </p:sp>
      <p:sp>
        <p:nvSpPr>
          <p:cNvPr id="37" name="Text Placeholder 4">
            <a:extLst>
              <a:ext uri="{FF2B5EF4-FFF2-40B4-BE49-F238E27FC236}">
                <a16:creationId xmlns:a16="http://schemas.microsoft.com/office/drawing/2014/main" id="{B09B604F-BAC6-4C67-82AD-1AFA8BF120CB}"/>
              </a:ext>
            </a:extLst>
          </p:cNvPr>
          <p:cNvSpPr>
            <a:spLocks noGrp="1"/>
          </p:cNvSpPr>
          <p:nvPr>
            <p:ph type="body" sz="quarter" idx="38"/>
          </p:nvPr>
        </p:nvSpPr>
        <p:spPr>
          <a:xfrm>
            <a:off x="6204952" y="4478699"/>
            <a:ext cx="2697163" cy="1447438"/>
          </a:xfrm>
        </p:spPr>
        <p:txBody>
          <a:bodyPr lIns="180000" tIns="180000" rIns="180000" bIns="180000"/>
          <a:lstStyle>
            <a:lvl1pPr>
              <a:defRPr lang="en-US" sz="1400" b="1" kern="1200" dirty="0" smtClean="0">
                <a:solidFill>
                  <a:schemeClr val="tx1"/>
                </a:solidFill>
                <a:latin typeface="+mn-lt"/>
                <a:ea typeface="+mn-ea"/>
                <a:cs typeface="+mn-cs"/>
              </a:defRPr>
            </a:lvl1pPr>
            <a:lvl2pPr marL="0" indent="0">
              <a:buNone/>
              <a:defRPr lang="en-US" sz="1000" kern="1200" dirty="0" smtClean="0">
                <a:solidFill>
                  <a:schemeClr val="tx1"/>
                </a:solidFill>
                <a:latin typeface="+mn-lt"/>
                <a:ea typeface="+mn-ea"/>
                <a:cs typeface="+mn-cs"/>
              </a:defRPr>
            </a:lvl2pPr>
            <a:lvl5pPr marL="1703387" indent="0">
              <a:buNone/>
              <a:defRPr/>
            </a:lvl5pPr>
          </a:lstStyle>
          <a:p>
            <a:pPr marL="0" lvl="0" indent="0" algn="l" defTabSz="1219170" rtl="0" eaLnBrk="1" latinLnBrk="0" hangingPunct="1">
              <a:spcBef>
                <a:spcPts val="0"/>
              </a:spcBef>
              <a:spcAft>
                <a:spcPts val="1000"/>
              </a:spcAft>
              <a:buClr>
                <a:schemeClr val="tx1"/>
              </a:buClr>
              <a:buFont typeface="Arial" panose="020B0604020202020204" pitchFamily="34" charset="0"/>
              <a:buNone/>
            </a:pPr>
            <a:r>
              <a:rPr lang="en-US"/>
              <a:t>Click to edit Master text styles</a:t>
            </a:r>
          </a:p>
          <a:p>
            <a:pPr marL="0" lvl="1" indent="0" algn="l" defTabSz="1219170" rtl="0" eaLnBrk="1" latinLnBrk="0" hangingPunct="1">
              <a:spcBef>
                <a:spcPts val="0"/>
              </a:spcBef>
              <a:spcAft>
                <a:spcPts val="1000"/>
              </a:spcAft>
              <a:buClr>
                <a:schemeClr val="tx1"/>
              </a:buClr>
              <a:buFont typeface="Arial" panose="020B0604020202020204" pitchFamily="34" charset="0"/>
              <a:buNone/>
            </a:pPr>
            <a:r>
              <a:rPr lang="en-US"/>
              <a:t>Second level</a:t>
            </a:r>
          </a:p>
        </p:txBody>
      </p:sp>
      <p:sp>
        <p:nvSpPr>
          <p:cNvPr id="38" name="Text Placeholder 4">
            <a:extLst>
              <a:ext uri="{FF2B5EF4-FFF2-40B4-BE49-F238E27FC236}">
                <a16:creationId xmlns:a16="http://schemas.microsoft.com/office/drawing/2014/main" id="{B9DD2C72-89D7-49FB-AE1C-04128F09202F}"/>
              </a:ext>
            </a:extLst>
          </p:cNvPr>
          <p:cNvSpPr>
            <a:spLocks noGrp="1"/>
          </p:cNvSpPr>
          <p:nvPr>
            <p:ph type="body" sz="quarter" idx="39"/>
          </p:nvPr>
        </p:nvSpPr>
        <p:spPr>
          <a:xfrm>
            <a:off x="9146229" y="4478699"/>
            <a:ext cx="2697163" cy="1447438"/>
          </a:xfrm>
        </p:spPr>
        <p:txBody>
          <a:bodyPr lIns="180000" tIns="180000" rIns="180000" bIns="180000"/>
          <a:lstStyle>
            <a:lvl1pPr>
              <a:defRPr lang="en-US" sz="1400" b="1" kern="1200" dirty="0" smtClean="0">
                <a:solidFill>
                  <a:schemeClr val="tx1"/>
                </a:solidFill>
                <a:latin typeface="+mn-lt"/>
                <a:ea typeface="+mn-ea"/>
                <a:cs typeface="+mn-cs"/>
              </a:defRPr>
            </a:lvl1pPr>
            <a:lvl2pPr marL="0" indent="0">
              <a:buNone/>
              <a:defRPr lang="en-US" sz="1000" kern="1200" dirty="0" smtClean="0">
                <a:solidFill>
                  <a:schemeClr val="tx1"/>
                </a:solidFill>
                <a:latin typeface="+mn-lt"/>
                <a:ea typeface="+mn-ea"/>
                <a:cs typeface="+mn-cs"/>
              </a:defRPr>
            </a:lvl2pPr>
            <a:lvl5pPr marL="1703387" indent="0">
              <a:buNone/>
              <a:defRPr/>
            </a:lvl5pPr>
          </a:lstStyle>
          <a:p>
            <a:pPr marL="0" lvl="0" indent="0" algn="l" defTabSz="1219170" rtl="0" eaLnBrk="1" latinLnBrk="0" hangingPunct="1">
              <a:spcBef>
                <a:spcPts val="0"/>
              </a:spcBef>
              <a:spcAft>
                <a:spcPts val="1000"/>
              </a:spcAft>
              <a:buClr>
                <a:schemeClr val="tx1"/>
              </a:buClr>
              <a:buFont typeface="Arial" panose="020B0604020202020204" pitchFamily="34" charset="0"/>
              <a:buNone/>
            </a:pPr>
            <a:r>
              <a:rPr lang="en-US"/>
              <a:t>Click to edit Master text styles</a:t>
            </a:r>
          </a:p>
          <a:p>
            <a:pPr marL="0" lvl="1" indent="0" algn="l" defTabSz="1219170" rtl="0" eaLnBrk="1" latinLnBrk="0" hangingPunct="1">
              <a:spcBef>
                <a:spcPts val="0"/>
              </a:spcBef>
              <a:spcAft>
                <a:spcPts val="1000"/>
              </a:spcAft>
              <a:buClr>
                <a:schemeClr val="tx1"/>
              </a:buClr>
              <a:buFont typeface="Arial" panose="020B0604020202020204" pitchFamily="34" charset="0"/>
              <a:buNone/>
            </a:pPr>
            <a:r>
              <a:rPr lang="en-US"/>
              <a:t>Second level</a:t>
            </a:r>
          </a:p>
        </p:txBody>
      </p:sp>
      <p:sp>
        <p:nvSpPr>
          <p:cNvPr id="9" name="Slide Number Placeholder 8">
            <a:extLst>
              <a:ext uri="{FF2B5EF4-FFF2-40B4-BE49-F238E27FC236}">
                <a16:creationId xmlns:a16="http://schemas.microsoft.com/office/drawing/2014/main" id="{C7101231-B370-4B8D-BADD-2FF8112663FF}"/>
              </a:ext>
            </a:extLst>
          </p:cNvPr>
          <p:cNvSpPr>
            <a:spLocks noGrp="1"/>
          </p:cNvSpPr>
          <p:nvPr>
            <p:ph type="sldNum" sz="quarter" idx="42"/>
          </p:nvPr>
        </p:nvSpPr>
        <p:spPr/>
        <p:txBody>
          <a:bodyPr/>
          <a:lstStyle/>
          <a:p>
            <a:fld id="{63B79EB9-44A4-4195-A8F1-E01CABAAE376}" type="slidenum">
              <a:rPr lang="en-GB" smtClean="0"/>
              <a:pPr/>
              <a:t>‹#›</a:t>
            </a:fld>
            <a:endParaRPr lang="en-GB" dirty="0"/>
          </a:p>
        </p:txBody>
      </p:sp>
    </p:spTree>
    <p:extLst>
      <p:ext uri="{BB962C8B-B14F-4D97-AF65-F5344CB8AC3E}">
        <p14:creationId xmlns:p14="http://schemas.microsoft.com/office/powerpoint/2010/main" val="827484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4 Column Image and Text White Alt">
    <p:bg>
      <p:bgPr>
        <a:solidFill>
          <a:schemeClr val="bg1"/>
        </a:solidFill>
        <a:effectLst/>
      </p:bgPr>
    </p:bg>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F8DAB8A1-D193-410E-9059-4C102CCCFBB7}"/>
              </a:ext>
            </a:extLst>
          </p:cNvPr>
          <p:cNvCxnSpPr>
            <a:cxnSpLocks/>
          </p:cNvCxnSpPr>
          <p:nvPr userDrawn="1"/>
        </p:nvCxnSpPr>
        <p:spPr>
          <a:xfrm>
            <a:off x="355033" y="6301583"/>
            <a:ext cx="11476967" cy="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pic>
        <p:nvPicPr>
          <p:cNvPr id="7" name="ImageSet">
            <a:extLst>
              <a:ext uri="{FF2B5EF4-FFF2-40B4-BE49-F238E27FC236}">
                <a16:creationId xmlns:a16="http://schemas.microsoft.com/office/drawing/2014/main" id="{E9162E5D-DCAE-49CB-9F0A-FBB7557324D1}"/>
              </a:ext>
            </a:extLst>
          </p:cNvPr>
          <p:cNvPicPr>
            <a:picLocks noChangeAspect="1"/>
          </p:cNvPicPr>
          <p:nvPr userDrawn="1">
            <p:custDataLst>
              <p:custData r:id="rId1"/>
              <p:tags r:id="rId2"/>
            </p:custDataLst>
          </p:nvPr>
        </p:nvPicPr>
        <p:blipFill>
          <a:blip r:embed="rId4" cstate="screen">
            <a:extLst>
              <a:ext uri="{28A0092B-C50C-407E-A947-70E740481C1C}">
                <a14:useLocalDpi xmlns:a14="http://schemas.microsoft.com/office/drawing/2010/main"/>
              </a:ext>
            </a:extLst>
          </a:blip>
          <a:stretch>
            <a:fillRect/>
          </a:stretch>
        </p:blipFill>
        <p:spPr>
          <a:xfrm>
            <a:off x="360000" y="6408000"/>
            <a:ext cx="252000" cy="252000"/>
          </a:xfrm>
          <a:prstGeom prst="rect">
            <a:avLst/>
          </a:prstGeom>
        </p:spPr>
      </p:pic>
      <p:sp>
        <p:nvSpPr>
          <p:cNvPr id="8" name="Text Placeholder 2">
            <a:extLst>
              <a:ext uri="{FF2B5EF4-FFF2-40B4-BE49-F238E27FC236}">
                <a16:creationId xmlns:a16="http://schemas.microsoft.com/office/drawing/2014/main" id="{DF9C08A8-A657-4089-B93B-D4AD2AAED38F}"/>
              </a:ext>
            </a:extLst>
          </p:cNvPr>
          <p:cNvSpPr>
            <a:spLocks noGrp="1"/>
          </p:cNvSpPr>
          <p:nvPr>
            <p:ph type="body" sz="quarter" idx="19" hasCustomPrompt="1"/>
          </p:nvPr>
        </p:nvSpPr>
        <p:spPr>
          <a:xfrm>
            <a:off x="354673" y="1054100"/>
            <a:ext cx="11476965" cy="482600"/>
          </a:xfrm>
          <a:prstGeom prst="rect">
            <a:avLst/>
          </a:prstGeom>
        </p:spPr>
        <p:txBody>
          <a:bodyPr/>
          <a:lstStyle>
            <a:lvl1pPr>
              <a:buNone/>
              <a:defRPr sz="2000" b="0">
                <a:solidFill>
                  <a:schemeClr val="tx1"/>
                </a:solidFill>
              </a:defRPr>
            </a:lvl1pPr>
          </a:lstStyle>
          <a:p>
            <a:pPr lvl="0"/>
            <a:r>
              <a:rPr lang="en-US" dirty="0"/>
              <a:t>Secondary header – Arial 20</a:t>
            </a:r>
          </a:p>
        </p:txBody>
      </p:sp>
      <p:sp>
        <p:nvSpPr>
          <p:cNvPr id="10" name="Title 9">
            <a:extLst>
              <a:ext uri="{FF2B5EF4-FFF2-40B4-BE49-F238E27FC236}">
                <a16:creationId xmlns:a16="http://schemas.microsoft.com/office/drawing/2014/main" id="{3CDCC5F5-5C25-4BE6-B6E7-B7A73BA6623C}"/>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GB" dirty="0"/>
          </a:p>
        </p:txBody>
      </p:sp>
      <p:cxnSp>
        <p:nvCxnSpPr>
          <p:cNvPr id="11" name="Straight Connector 10">
            <a:extLst>
              <a:ext uri="{FF2B5EF4-FFF2-40B4-BE49-F238E27FC236}">
                <a16:creationId xmlns:a16="http://schemas.microsoft.com/office/drawing/2014/main" id="{1CAA87E1-D5FF-430F-9B41-69B85D8CB0E5}"/>
              </a:ext>
            </a:extLst>
          </p:cNvPr>
          <p:cNvCxnSpPr>
            <a:cxnSpLocks/>
          </p:cNvCxnSpPr>
          <p:nvPr userDrawn="1"/>
        </p:nvCxnSpPr>
        <p:spPr>
          <a:xfrm>
            <a:off x="3168283" y="1729050"/>
            <a:ext cx="0" cy="4198056"/>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1B4AED70-338C-418E-B719-70F86358CAC2}"/>
              </a:ext>
            </a:extLst>
          </p:cNvPr>
          <p:cNvCxnSpPr>
            <a:cxnSpLocks/>
          </p:cNvCxnSpPr>
          <p:nvPr userDrawn="1"/>
        </p:nvCxnSpPr>
        <p:spPr>
          <a:xfrm>
            <a:off x="6094066" y="1729050"/>
            <a:ext cx="0" cy="4198056"/>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60FB03E6-1CF9-44B6-839B-370A17BC4F4B}"/>
              </a:ext>
            </a:extLst>
          </p:cNvPr>
          <p:cNvCxnSpPr>
            <a:cxnSpLocks/>
          </p:cNvCxnSpPr>
          <p:nvPr userDrawn="1"/>
        </p:nvCxnSpPr>
        <p:spPr>
          <a:xfrm>
            <a:off x="9017229" y="1729050"/>
            <a:ext cx="0" cy="4198056"/>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F7E9C121-2100-42A0-900F-2295BAEBE847}"/>
              </a:ext>
            </a:extLst>
          </p:cNvPr>
          <p:cNvSpPr>
            <a:spLocks noGrp="1"/>
          </p:cNvSpPr>
          <p:nvPr>
            <p:ph type="pic" sz="quarter" idx="24"/>
          </p:nvPr>
        </p:nvSpPr>
        <p:spPr>
          <a:xfrm>
            <a:off x="354673" y="1711676"/>
            <a:ext cx="2697995" cy="1717324"/>
          </a:xfrm>
        </p:spPr>
        <p:txBody>
          <a:bodyPr/>
          <a:lstStyle>
            <a:lvl1pPr>
              <a:defRPr>
                <a:solidFill>
                  <a:schemeClr val="tx1"/>
                </a:solidFill>
              </a:defRPr>
            </a:lvl1pPr>
          </a:lstStyle>
          <a:p>
            <a:r>
              <a:rPr lang="en-US"/>
              <a:t>Click icon to add picture</a:t>
            </a:r>
            <a:endParaRPr lang="en-GB" dirty="0"/>
          </a:p>
        </p:txBody>
      </p:sp>
      <p:sp>
        <p:nvSpPr>
          <p:cNvPr id="23" name="Picture Placeholder 2">
            <a:extLst>
              <a:ext uri="{FF2B5EF4-FFF2-40B4-BE49-F238E27FC236}">
                <a16:creationId xmlns:a16="http://schemas.microsoft.com/office/drawing/2014/main" id="{7E450AA6-42CE-4678-98AB-2E946ACADC24}"/>
              </a:ext>
            </a:extLst>
          </p:cNvPr>
          <p:cNvSpPr>
            <a:spLocks noGrp="1"/>
          </p:cNvSpPr>
          <p:nvPr>
            <p:ph type="pic" sz="quarter" idx="25"/>
          </p:nvPr>
        </p:nvSpPr>
        <p:spPr>
          <a:xfrm>
            <a:off x="3286305" y="1711676"/>
            <a:ext cx="2697995" cy="1717324"/>
          </a:xfrm>
        </p:spPr>
        <p:txBody>
          <a:bodyPr/>
          <a:lstStyle>
            <a:lvl1pPr>
              <a:defRPr>
                <a:solidFill>
                  <a:schemeClr val="tx1"/>
                </a:solidFill>
              </a:defRPr>
            </a:lvl1pPr>
          </a:lstStyle>
          <a:p>
            <a:r>
              <a:rPr lang="en-US"/>
              <a:t>Click icon to add picture</a:t>
            </a:r>
            <a:endParaRPr lang="en-GB" dirty="0"/>
          </a:p>
        </p:txBody>
      </p:sp>
      <p:sp>
        <p:nvSpPr>
          <p:cNvPr id="24" name="Picture Placeholder 2">
            <a:extLst>
              <a:ext uri="{FF2B5EF4-FFF2-40B4-BE49-F238E27FC236}">
                <a16:creationId xmlns:a16="http://schemas.microsoft.com/office/drawing/2014/main" id="{118F92E2-2369-4D30-B537-F19D3926406F}"/>
              </a:ext>
            </a:extLst>
          </p:cNvPr>
          <p:cNvSpPr>
            <a:spLocks noGrp="1"/>
          </p:cNvSpPr>
          <p:nvPr>
            <p:ph type="pic" sz="quarter" idx="26"/>
          </p:nvPr>
        </p:nvSpPr>
        <p:spPr>
          <a:xfrm>
            <a:off x="6207880" y="1711676"/>
            <a:ext cx="2697995" cy="1717324"/>
          </a:xfrm>
        </p:spPr>
        <p:txBody>
          <a:bodyPr/>
          <a:lstStyle>
            <a:lvl1pPr>
              <a:defRPr>
                <a:solidFill>
                  <a:schemeClr val="tx1"/>
                </a:solidFill>
              </a:defRPr>
            </a:lvl1pPr>
          </a:lstStyle>
          <a:p>
            <a:r>
              <a:rPr lang="en-US"/>
              <a:t>Click icon to add picture</a:t>
            </a:r>
            <a:endParaRPr lang="en-GB" dirty="0"/>
          </a:p>
        </p:txBody>
      </p:sp>
      <p:sp>
        <p:nvSpPr>
          <p:cNvPr id="25" name="Picture Placeholder 2">
            <a:extLst>
              <a:ext uri="{FF2B5EF4-FFF2-40B4-BE49-F238E27FC236}">
                <a16:creationId xmlns:a16="http://schemas.microsoft.com/office/drawing/2014/main" id="{6A6C3108-9C96-45BA-8121-C9BEF8E9CBA5}"/>
              </a:ext>
            </a:extLst>
          </p:cNvPr>
          <p:cNvSpPr>
            <a:spLocks noGrp="1"/>
          </p:cNvSpPr>
          <p:nvPr>
            <p:ph type="pic" sz="quarter" idx="27"/>
          </p:nvPr>
        </p:nvSpPr>
        <p:spPr>
          <a:xfrm>
            <a:off x="9126996" y="1711676"/>
            <a:ext cx="2697995" cy="1717324"/>
          </a:xfrm>
        </p:spPr>
        <p:txBody>
          <a:bodyPr/>
          <a:lstStyle>
            <a:lvl1pPr>
              <a:defRPr>
                <a:solidFill>
                  <a:schemeClr val="tx1"/>
                </a:solidFill>
              </a:defRPr>
            </a:lvl1pPr>
          </a:lstStyle>
          <a:p>
            <a:r>
              <a:rPr lang="en-US"/>
              <a:t>Click icon to add picture</a:t>
            </a:r>
            <a:endParaRPr lang="en-GB" dirty="0"/>
          </a:p>
        </p:txBody>
      </p:sp>
      <p:sp>
        <p:nvSpPr>
          <p:cNvPr id="17" name="Content Placeholder 11">
            <a:extLst>
              <a:ext uri="{FF2B5EF4-FFF2-40B4-BE49-F238E27FC236}">
                <a16:creationId xmlns:a16="http://schemas.microsoft.com/office/drawing/2014/main" id="{97DDC30F-1A3A-481A-9472-0A1EE3546169}"/>
              </a:ext>
            </a:extLst>
          </p:cNvPr>
          <p:cNvSpPr>
            <a:spLocks noGrp="1"/>
          </p:cNvSpPr>
          <p:nvPr>
            <p:ph sz="quarter" idx="28"/>
          </p:nvPr>
        </p:nvSpPr>
        <p:spPr>
          <a:xfrm>
            <a:off x="358774" y="3429000"/>
            <a:ext cx="2697163" cy="2497137"/>
          </a:xfrm>
          <a:solidFill>
            <a:schemeClr val="bg1"/>
          </a:solidFill>
        </p:spPr>
        <p:txBody>
          <a:bodyPr lIns="180000" tIns="180000" rIns="180000" bIns="180000"/>
          <a:lstStyle>
            <a:lvl1pPr marL="0" indent="0">
              <a:buNone/>
              <a:defRPr b="1">
                <a:solidFill>
                  <a:schemeClr val="tx1"/>
                </a:solidFill>
              </a:defRPr>
            </a:lvl1pPr>
            <a:lvl2pPr marL="0" indent="0">
              <a:buNone/>
              <a:defRPr>
                <a:solidFill>
                  <a:schemeClr val="tx1"/>
                </a:solidFill>
              </a:defRPr>
            </a:lvl2pPr>
            <a:lvl3pPr marL="808037" indent="0">
              <a:buNone/>
              <a:defRPr>
                <a:solidFill>
                  <a:schemeClr val="tx1"/>
                </a:solidFill>
              </a:defRPr>
            </a:lvl3pPr>
            <a:lvl4pPr marL="1257300" indent="0">
              <a:buNone/>
              <a:defRPr>
                <a:solidFill>
                  <a:schemeClr val="tx1"/>
                </a:solidFill>
              </a:defRPr>
            </a:lvl4pPr>
            <a:lvl5pPr marL="1703387" indent="0">
              <a:buNone/>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1" name="Content Placeholder 11">
            <a:extLst>
              <a:ext uri="{FF2B5EF4-FFF2-40B4-BE49-F238E27FC236}">
                <a16:creationId xmlns:a16="http://schemas.microsoft.com/office/drawing/2014/main" id="{E40CC7F1-C731-4525-BDEB-863970009784}"/>
              </a:ext>
            </a:extLst>
          </p:cNvPr>
          <p:cNvSpPr>
            <a:spLocks noGrp="1"/>
          </p:cNvSpPr>
          <p:nvPr>
            <p:ph sz="quarter" idx="29"/>
          </p:nvPr>
        </p:nvSpPr>
        <p:spPr>
          <a:xfrm>
            <a:off x="3289574" y="3429000"/>
            <a:ext cx="2697163" cy="2497137"/>
          </a:xfrm>
          <a:solidFill>
            <a:schemeClr val="bg1"/>
          </a:solidFill>
        </p:spPr>
        <p:txBody>
          <a:bodyPr lIns="180000" tIns="180000" rIns="180000" bIns="180000"/>
          <a:lstStyle>
            <a:lvl1pPr marL="0" indent="0">
              <a:buNone/>
              <a:defRPr b="1">
                <a:solidFill>
                  <a:schemeClr val="tx1"/>
                </a:solidFill>
              </a:defRPr>
            </a:lvl1pPr>
            <a:lvl2pPr marL="0" indent="0">
              <a:buNone/>
              <a:defRPr>
                <a:solidFill>
                  <a:schemeClr val="tx1"/>
                </a:solidFill>
              </a:defRPr>
            </a:lvl2pPr>
            <a:lvl3pPr marL="808037" indent="0">
              <a:buNone/>
              <a:defRPr>
                <a:solidFill>
                  <a:schemeClr val="tx1"/>
                </a:solidFill>
              </a:defRPr>
            </a:lvl3pPr>
            <a:lvl4pPr marL="1257300" indent="0">
              <a:buNone/>
              <a:defRPr>
                <a:solidFill>
                  <a:schemeClr val="tx1"/>
                </a:solidFill>
              </a:defRPr>
            </a:lvl4pPr>
            <a:lvl5pPr marL="1703387" indent="0">
              <a:buNone/>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2" name="Content Placeholder 11">
            <a:extLst>
              <a:ext uri="{FF2B5EF4-FFF2-40B4-BE49-F238E27FC236}">
                <a16:creationId xmlns:a16="http://schemas.microsoft.com/office/drawing/2014/main" id="{DD2F5C5B-D917-45EA-8946-2E9A0849EB92}"/>
              </a:ext>
            </a:extLst>
          </p:cNvPr>
          <p:cNvSpPr>
            <a:spLocks noGrp="1"/>
          </p:cNvSpPr>
          <p:nvPr>
            <p:ph sz="quarter" idx="30"/>
          </p:nvPr>
        </p:nvSpPr>
        <p:spPr>
          <a:xfrm>
            <a:off x="6210300" y="3429000"/>
            <a:ext cx="2697163" cy="2497137"/>
          </a:xfrm>
          <a:solidFill>
            <a:schemeClr val="bg1"/>
          </a:solidFill>
        </p:spPr>
        <p:txBody>
          <a:bodyPr lIns="180000" tIns="180000" rIns="180000" bIns="180000"/>
          <a:lstStyle>
            <a:lvl1pPr marL="0" indent="0">
              <a:buNone/>
              <a:defRPr b="1">
                <a:solidFill>
                  <a:schemeClr val="tx1"/>
                </a:solidFill>
              </a:defRPr>
            </a:lvl1pPr>
            <a:lvl2pPr marL="0" indent="0">
              <a:buNone/>
              <a:defRPr>
                <a:solidFill>
                  <a:schemeClr val="tx1"/>
                </a:solidFill>
              </a:defRPr>
            </a:lvl2pPr>
            <a:lvl3pPr marL="808037" indent="0">
              <a:buNone/>
              <a:defRPr>
                <a:solidFill>
                  <a:schemeClr val="tx1"/>
                </a:solidFill>
              </a:defRPr>
            </a:lvl3pPr>
            <a:lvl4pPr marL="1257300" indent="0">
              <a:buNone/>
              <a:defRPr>
                <a:solidFill>
                  <a:schemeClr val="tx1"/>
                </a:solidFill>
              </a:defRPr>
            </a:lvl4pPr>
            <a:lvl5pPr marL="1703387" indent="0">
              <a:buNone/>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6" name="Content Placeholder 11">
            <a:extLst>
              <a:ext uri="{FF2B5EF4-FFF2-40B4-BE49-F238E27FC236}">
                <a16:creationId xmlns:a16="http://schemas.microsoft.com/office/drawing/2014/main" id="{DFAA8CDD-614B-43E0-B2CC-FBCC2F023771}"/>
              </a:ext>
            </a:extLst>
          </p:cNvPr>
          <p:cNvSpPr>
            <a:spLocks noGrp="1"/>
          </p:cNvSpPr>
          <p:nvPr>
            <p:ph sz="quarter" idx="31"/>
          </p:nvPr>
        </p:nvSpPr>
        <p:spPr>
          <a:xfrm>
            <a:off x="9126996" y="3429000"/>
            <a:ext cx="2697163" cy="2497137"/>
          </a:xfrm>
          <a:solidFill>
            <a:schemeClr val="bg1"/>
          </a:solidFill>
        </p:spPr>
        <p:txBody>
          <a:bodyPr lIns="180000" tIns="180000" rIns="180000" bIns="180000"/>
          <a:lstStyle>
            <a:lvl1pPr marL="0" indent="0">
              <a:buNone/>
              <a:defRPr b="1">
                <a:solidFill>
                  <a:schemeClr val="tx1"/>
                </a:solidFill>
              </a:defRPr>
            </a:lvl1pPr>
            <a:lvl2pPr marL="0" indent="0">
              <a:buNone/>
              <a:defRPr>
                <a:solidFill>
                  <a:schemeClr val="tx1"/>
                </a:solidFill>
              </a:defRPr>
            </a:lvl2pPr>
            <a:lvl3pPr marL="808037" indent="0">
              <a:buNone/>
              <a:defRPr>
                <a:solidFill>
                  <a:schemeClr val="tx1"/>
                </a:solidFill>
              </a:defRPr>
            </a:lvl3pPr>
            <a:lvl4pPr marL="1257300" indent="0">
              <a:buNone/>
              <a:defRPr>
                <a:solidFill>
                  <a:schemeClr val="tx1"/>
                </a:solidFill>
              </a:defRPr>
            </a:lvl4pPr>
            <a:lvl5pPr marL="1703387" indent="0">
              <a:buNone/>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Slide Number Placeholder 4">
            <a:extLst>
              <a:ext uri="{FF2B5EF4-FFF2-40B4-BE49-F238E27FC236}">
                <a16:creationId xmlns:a16="http://schemas.microsoft.com/office/drawing/2014/main" id="{C4D504FC-8279-4351-BA98-01AE16446AA8}"/>
              </a:ext>
            </a:extLst>
          </p:cNvPr>
          <p:cNvSpPr>
            <a:spLocks noGrp="1"/>
          </p:cNvSpPr>
          <p:nvPr>
            <p:ph type="sldNum" sz="quarter" idx="34"/>
          </p:nvPr>
        </p:nvSpPr>
        <p:spPr/>
        <p:txBody>
          <a:bodyPr/>
          <a:lstStyle/>
          <a:p>
            <a:fld id="{63B79EB9-44A4-4195-A8F1-E01CABAAE376}" type="slidenum">
              <a:rPr lang="en-GB" smtClean="0"/>
              <a:pPr/>
              <a:t>‹#›</a:t>
            </a:fld>
            <a:endParaRPr lang="en-GB" dirty="0"/>
          </a:p>
        </p:txBody>
      </p:sp>
    </p:spTree>
    <p:extLst>
      <p:ext uri="{BB962C8B-B14F-4D97-AF65-F5344CB8AC3E}">
        <p14:creationId xmlns:p14="http://schemas.microsoft.com/office/powerpoint/2010/main" val="1100879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4 Column Image and Text Black">
    <p:bg>
      <p:bgPr>
        <a:solidFill>
          <a:schemeClr val="tx1"/>
        </a:solidFill>
        <a:effectLst/>
      </p:bgPr>
    </p:bg>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F8DAB8A1-D193-410E-9059-4C102CCCFBB7}"/>
              </a:ext>
            </a:extLst>
          </p:cNvPr>
          <p:cNvCxnSpPr>
            <a:cxnSpLocks/>
          </p:cNvCxnSpPr>
          <p:nvPr userDrawn="1"/>
        </p:nvCxnSpPr>
        <p:spPr>
          <a:xfrm>
            <a:off x="355033" y="6301583"/>
            <a:ext cx="11476967" cy="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pic>
        <p:nvPicPr>
          <p:cNvPr id="7" name="ImageSet">
            <a:extLst>
              <a:ext uri="{FF2B5EF4-FFF2-40B4-BE49-F238E27FC236}">
                <a16:creationId xmlns:a16="http://schemas.microsoft.com/office/drawing/2014/main" id="{E9162E5D-DCAE-49CB-9F0A-FBB7557324D1}"/>
              </a:ext>
            </a:extLst>
          </p:cNvPr>
          <p:cNvPicPr>
            <a:picLocks noChangeAspect="1"/>
          </p:cNvPicPr>
          <p:nvPr userDrawn="1">
            <p:custDataLst>
              <p:custData r:id="rId1"/>
              <p:tags r:id="rId2"/>
            </p:custDataLst>
          </p:nvPr>
        </p:nvPicPr>
        <p:blipFill>
          <a:blip r:embed="rId6" cstate="screen">
            <a:extLst>
              <a:ext uri="{28A0092B-C50C-407E-A947-70E740481C1C}">
                <a14:useLocalDpi xmlns:a14="http://schemas.microsoft.com/office/drawing/2010/main"/>
              </a:ext>
            </a:extLst>
          </a:blip>
          <a:stretch>
            <a:fillRect/>
          </a:stretch>
        </p:blipFill>
        <p:spPr>
          <a:xfrm>
            <a:off x="360000" y="6408000"/>
            <a:ext cx="252000" cy="252000"/>
          </a:xfrm>
          <a:prstGeom prst="rect">
            <a:avLst/>
          </a:prstGeom>
        </p:spPr>
      </p:pic>
      <p:sp>
        <p:nvSpPr>
          <p:cNvPr id="8" name="Text Placeholder 2">
            <a:extLst>
              <a:ext uri="{FF2B5EF4-FFF2-40B4-BE49-F238E27FC236}">
                <a16:creationId xmlns:a16="http://schemas.microsoft.com/office/drawing/2014/main" id="{DF9C08A8-A657-4089-B93B-D4AD2AAED38F}"/>
              </a:ext>
            </a:extLst>
          </p:cNvPr>
          <p:cNvSpPr>
            <a:spLocks noGrp="1"/>
          </p:cNvSpPr>
          <p:nvPr>
            <p:ph type="body" sz="quarter" idx="19" hasCustomPrompt="1"/>
          </p:nvPr>
        </p:nvSpPr>
        <p:spPr>
          <a:xfrm>
            <a:off x="354673" y="1054100"/>
            <a:ext cx="11476965" cy="482600"/>
          </a:xfrm>
          <a:prstGeom prst="rect">
            <a:avLst/>
          </a:prstGeom>
        </p:spPr>
        <p:txBody>
          <a:bodyPr/>
          <a:lstStyle>
            <a:lvl1pPr>
              <a:buNone/>
              <a:defRPr sz="2000" b="0">
                <a:solidFill>
                  <a:schemeClr val="bg2"/>
                </a:solidFill>
              </a:defRPr>
            </a:lvl1pPr>
          </a:lstStyle>
          <a:p>
            <a:pPr lvl="0"/>
            <a:r>
              <a:rPr lang="en-US" dirty="0"/>
              <a:t>Secondary header – Arial 20</a:t>
            </a:r>
          </a:p>
        </p:txBody>
      </p:sp>
      <p:sp>
        <p:nvSpPr>
          <p:cNvPr id="10" name="Title 9">
            <a:extLst>
              <a:ext uri="{FF2B5EF4-FFF2-40B4-BE49-F238E27FC236}">
                <a16:creationId xmlns:a16="http://schemas.microsoft.com/office/drawing/2014/main" id="{3CDCC5F5-5C25-4BE6-B6E7-B7A73BA6623C}"/>
              </a:ext>
            </a:extLst>
          </p:cNvPr>
          <p:cNvSpPr>
            <a:spLocks noGrp="1"/>
          </p:cNvSpPr>
          <p:nvPr>
            <p:ph type="title"/>
          </p:nvPr>
        </p:nvSpPr>
        <p:spPr/>
        <p:txBody>
          <a:bodyPr/>
          <a:lstStyle>
            <a:lvl1pPr>
              <a:defRPr>
                <a:solidFill>
                  <a:schemeClr val="bg2"/>
                </a:solidFill>
              </a:defRPr>
            </a:lvl1pPr>
          </a:lstStyle>
          <a:p>
            <a:r>
              <a:rPr lang="en-US"/>
              <a:t>Click to edit Master title style</a:t>
            </a:r>
            <a:endParaRPr lang="en-GB"/>
          </a:p>
        </p:txBody>
      </p:sp>
      <p:cxnSp>
        <p:nvCxnSpPr>
          <p:cNvPr id="11" name="Straight Connector 10">
            <a:extLst>
              <a:ext uri="{FF2B5EF4-FFF2-40B4-BE49-F238E27FC236}">
                <a16:creationId xmlns:a16="http://schemas.microsoft.com/office/drawing/2014/main" id="{1CAA87E1-D5FF-430F-9B41-69B85D8CB0E5}"/>
              </a:ext>
            </a:extLst>
          </p:cNvPr>
          <p:cNvCxnSpPr>
            <a:cxnSpLocks/>
          </p:cNvCxnSpPr>
          <p:nvPr userDrawn="1"/>
        </p:nvCxnSpPr>
        <p:spPr>
          <a:xfrm>
            <a:off x="3168283" y="1729050"/>
            <a:ext cx="0" cy="4198056"/>
          </a:xfrm>
          <a:prstGeom prst="line">
            <a:avLst/>
          </a:prstGeom>
          <a:ln w="31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1B4AED70-338C-418E-B719-70F86358CAC2}"/>
              </a:ext>
            </a:extLst>
          </p:cNvPr>
          <p:cNvCxnSpPr>
            <a:cxnSpLocks/>
          </p:cNvCxnSpPr>
          <p:nvPr userDrawn="1"/>
        </p:nvCxnSpPr>
        <p:spPr>
          <a:xfrm>
            <a:off x="6094066" y="1729050"/>
            <a:ext cx="0" cy="4198056"/>
          </a:xfrm>
          <a:prstGeom prst="line">
            <a:avLst/>
          </a:prstGeom>
          <a:ln w="31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60FB03E6-1CF9-44B6-839B-370A17BC4F4B}"/>
              </a:ext>
            </a:extLst>
          </p:cNvPr>
          <p:cNvCxnSpPr>
            <a:cxnSpLocks/>
          </p:cNvCxnSpPr>
          <p:nvPr userDrawn="1"/>
        </p:nvCxnSpPr>
        <p:spPr>
          <a:xfrm>
            <a:off x="9017229" y="1729050"/>
            <a:ext cx="0" cy="4198056"/>
          </a:xfrm>
          <a:prstGeom prst="line">
            <a:avLst/>
          </a:prstGeom>
          <a:ln w="31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98A83B6-9063-4ABD-AA0A-49FBF7D54DF8}"/>
              </a:ext>
            </a:extLst>
          </p:cNvPr>
          <p:cNvCxnSpPr>
            <a:cxnSpLocks/>
          </p:cNvCxnSpPr>
          <p:nvPr userDrawn="1"/>
        </p:nvCxnSpPr>
        <p:spPr>
          <a:xfrm>
            <a:off x="355033" y="6301583"/>
            <a:ext cx="11476967" cy="0"/>
          </a:xfrm>
          <a:prstGeom prst="line">
            <a:avLst/>
          </a:prstGeom>
          <a:ln w="3175">
            <a:solidFill>
              <a:schemeClr val="bg2"/>
            </a:solidFill>
          </a:ln>
        </p:spPr>
        <p:style>
          <a:lnRef idx="1">
            <a:schemeClr val="accent1"/>
          </a:lnRef>
          <a:fillRef idx="0">
            <a:schemeClr val="accent1"/>
          </a:fillRef>
          <a:effectRef idx="0">
            <a:schemeClr val="accent1"/>
          </a:effectRef>
          <a:fontRef idx="minor">
            <a:schemeClr val="tx1"/>
          </a:fontRef>
        </p:style>
      </p:cxnSp>
      <p:pic>
        <p:nvPicPr>
          <p:cNvPr id="22" name="ImageSet">
            <a:extLst>
              <a:ext uri="{FF2B5EF4-FFF2-40B4-BE49-F238E27FC236}">
                <a16:creationId xmlns:a16="http://schemas.microsoft.com/office/drawing/2014/main" id="{84287ACA-460E-4EDE-A5DD-399DA670325A}"/>
              </a:ext>
            </a:extLst>
          </p:cNvPr>
          <p:cNvPicPr>
            <a:picLocks noChangeAspect="1"/>
          </p:cNvPicPr>
          <p:nvPr userDrawn="1">
            <p:custDataLst>
              <p:custData r:id="rId3"/>
              <p:tags r:id="rId4"/>
            </p:custDataLst>
          </p:nvPr>
        </p:nvPicPr>
        <p:blipFill>
          <a:blip r:embed="rId7" cstate="screen">
            <a:extLst>
              <a:ext uri="{28A0092B-C50C-407E-A947-70E740481C1C}">
                <a14:useLocalDpi xmlns:a14="http://schemas.microsoft.com/office/drawing/2010/main"/>
              </a:ext>
            </a:extLst>
          </a:blip>
          <a:stretch>
            <a:fillRect/>
          </a:stretch>
        </p:blipFill>
        <p:spPr>
          <a:xfrm>
            <a:off x="360000" y="6408000"/>
            <a:ext cx="252000" cy="251370"/>
          </a:xfrm>
          <a:prstGeom prst="rect">
            <a:avLst/>
          </a:prstGeom>
        </p:spPr>
      </p:pic>
      <p:sp>
        <p:nvSpPr>
          <p:cNvPr id="3" name="Picture Placeholder 2">
            <a:extLst>
              <a:ext uri="{FF2B5EF4-FFF2-40B4-BE49-F238E27FC236}">
                <a16:creationId xmlns:a16="http://schemas.microsoft.com/office/drawing/2014/main" id="{F7E9C121-2100-42A0-900F-2295BAEBE847}"/>
              </a:ext>
            </a:extLst>
          </p:cNvPr>
          <p:cNvSpPr>
            <a:spLocks noGrp="1"/>
          </p:cNvSpPr>
          <p:nvPr>
            <p:ph type="pic" sz="quarter" idx="24"/>
          </p:nvPr>
        </p:nvSpPr>
        <p:spPr>
          <a:xfrm>
            <a:off x="354673" y="1711676"/>
            <a:ext cx="2697995" cy="1717324"/>
          </a:xfrm>
        </p:spPr>
        <p:txBody>
          <a:bodyPr/>
          <a:lstStyle/>
          <a:p>
            <a:r>
              <a:rPr lang="en-US"/>
              <a:t>Click icon to add picture</a:t>
            </a:r>
            <a:endParaRPr lang="en-GB" dirty="0"/>
          </a:p>
        </p:txBody>
      </p:sp>
      <p:sp>
        <p:nvSpPr>
          <p:cNvPr id="23" name="Picture Placeholder 2">
            <a:extLst>
              <a:ext uri="{FF2B5EF4-FFF2-40B4-BE49-F238E27FC236}">
                <a16:creationId xmlns:a16="http://schemas.microsoft.com/office/drawing/2014/main" id="{7E450AA6-42CE-4678-98AB-2E946ACADC24}"/>
              </a:ext>
            </a:extLst>
          </p:cNvPr>
          <p:cNvSpPr>
            <a:spLocks noGrp="1"/>
          </p:cNvSpPr>
          <p:nvPr>
            <p:ph type="pic" sz="quarter" idx="25"/>
          </p:nvPr>
        </p:nvSpPr>
        <p:spPr>
          <a:xfrm>
            <a:off x="3286305" y="1711676"/>
            <a:ext cx="2697995" cy="1717324"/>
          </a:xfrm>
        </p:spPr>
        <p:txBody>
          <a:bodyPr/>
          <a:lstStyle/>
          <a:p>
            <a:r>
              <a:rPr lang="en-US"/>
              <a:t>Click icon to add picture</a:t>
            </a:r>
            <a:endParaRPr lang="en-GB" dirty="0"/>
          </a:p>
        </p:txBody>
      </p:sp>
      <p:sp>
        <p:nvSpPr>
          <p:cNvPr id="24" name="Picture Placeholder 2">
            <a:extLst>
              <a:ext uri="{FF2B5EF4-FFF2-40B4-BE49-F238E27FC236}">
                <a16:creationId xmlns:a16="http://schemas.microsoft.com/office/drawing/2014/main" id="{118F92E2-2369-4D30-B537-F19D3926406F}"/>
              </a:ext>
            </a:extLst>
          </p:cNvPr>
          <p:cNvSpPr>
            <a:spLocks noGrp="1"/>
          </p:cNvSpPr>
          <p:nvPr>
            <p:ph type="pic" sz="quarter" idx="26"/>
          </p:nvPr>
        </p:nvSpPr>
        <p:spPr>
          <a:xfrm>
            <a:off x="6207880" y="1711676"/>
            <a:ext cx="2697995" cy="1717324"/>
          </a:xfrm>
        </p:spPr>
        <p:txBody>
          <a:bodyPr/>
          <a:lstStyle/>
          <a:p>
            <a:r>
              <a:rPr lang="en-US"/>
              <a:t>Click icon to add picture</a:t>
            </a:r>
            <a:endParaRPr lang="en-GB" dirty="0"/>
          </a:p>
        </p:txBody>
      </p:sp>
      <p:sp>
        <p:nvSpPr>
          <p:cNvPr id="25" name="Picture Placeholder 2">
            <a:extLst>
              <a:ext uri="{FF2B5EF4-FFF2-40B4-BE49-F238E27FC236}">
                <a16:creationId xmlns:a16="http://schemas.microsoft.com/office/drawing/2014/main" id="{6A6C3108-9C96-45BA-8121-C9BEF8E9CBA5}"/>
              </a:ext>
            </a:extLst>
          </p:cNvPr>
          <p:cNvSpPr>
            <a:spLocks noGrp="1"/>
          </p:cNvSpPr>
          <p:nvPr>
            <p:ph type="pic" sz="quarter" idx="27"/>
          </p:nvPr>
        </p:nvSpPr>
        <p:spPr>
          <a:xfrm>
            <a:off x="9126996" y="1711676"/>
            <a:ext cx="2697995" cy="1717324"/>
          </a:xfrm>
        </p:spPr>
        <p:txBody>
          <a:bodyPr/>
          <a:lstStyle/>
          <a:p>
            <a:r>
              <a:rPr lang="en-US"/>
              <a:t>Click icon to add picture</a:t>
            </a:r>
            <a:endParaRPr lang="en-GB" dirty="0"/>
          </a:p>
        </p:txBody>
      </p:sp>
      <p:sp>
        <p:nvSpPr>
          <p:cNvPr id="26" name="Content Placeholder 11">
            <a:extLst>
              <a:ext uri="{FF2B5EF4-FFF2-40B4-BE49-F238E27FC236}">
                <a16:creationId xmlns:a16="http://schemas.microsoft.com/office/drawing/2014/main" id="{7BE8E195-0035-4789-A845-69A2F16262E5}"/>
              </a:ext>
            </a:extLst>
          </p:cNvPr>
          <p:cNvSpPr>
            <a:spLocks noGrp="1"/>
          </p:cNvSpPr>
          <p:nvPr>
            <p:ph sz="quarter" idx="28"/>
          </p:nvPr>
        </p:nvSpPr>
        <p:spPr>
          <a:xfrm>
            <a:off x="349250" y="3429000"/>
            <a:ext cx="2706687" cy="2497137"/>
          </a:xfrm>
          <a:solidFill>
            <a:schemeClr val="bg2"/>
          </a:solidFill>
        </p:spPr>
        <p:txBody>
          <a:bodyPr lIns="180000" tIns="180000" rIns="180000" bIns="180000"/>
          <a:lstStyle>
            <a:lvl1pPr marL="0" indent="0">
              <a:buNone/>
              <a:defRPr b="1">
                <a:solidFill>
                  <a:schemeClr val="tx1"/>
                </a:solidFill>
              </a:defRPr>
            </a:lvl1pPr>
            <a:lvl2pPr marL="0" indent="0">
              <a:buNone/>
              <a:defRPr>
                <a:solidFill>
                  <a:schemeClr val="tx1"/>
                </a:solidFill>
              </a:defRPr>
            </a:lvl2pPr>
            <a:lvl3pPr marL="808037" indent="0">
              <a:buNone/>
              <a:defRPr>
                <a:solidFill>
                  <a:schemeClr val="tx1"/>
                </a:solidFill>
              </a:defRPr>
            </a:lvl3pPr>
            <a:lvl4pPr marL="1257300" indent="0">
              <a:buNone/>
              <a:defRPr>
                <a:solidFill>
                  <a:schemeClr val="tx1"/>
                </a:solidFill>
              </a:defRPr>
            </a:lvl4pPr>
            <a:lvl5pPr marL="1703387" indent="0">
              <a:buNone/>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7" name="Content Placeholder 11">
            <a:extLst>
              <a:ext uri="{FF2B5EF4-FFF2-40B4-BE49-F238E27FC236}">
                <a16:creationId xmlns:a16="http://schemas.microsoft.com/office/drawing/2014/main" id="{E6F452A7-0DDF-4DA0-B912-557ED7F61495}"/>
              </a:ext>
            </a:extLst>
          </p:cNvPr>
          <p:cNvSpPr>
            <a:spLocks noGrp="1"/>
          </p:cNvSpPr>
          <p:nvPr>
            <p:ph sz="quarter" idx="29"/>
          </p:nvPr>
        </p:nvSpPr>
        <p:spPr>
          <a:xfrm>
            <a:off x="3289574" y="3429000"/>
            <a:ext cx="2697163" cy="2497137"/>
          </a:xfrm>
          <a:solidFill>
            <a:schemeClr val="bg2"/>
          </a:solidFill>
        </p:spPr>
        <p:txBody>
          <a:bodyPr lIns="180000" tIns="180000" rIns="180000" bIns="180000"/>
          <a:lstStyle>
            <a:lvl1pPr marL="0" indent="0">
              <a:buNone/>
              <a:defRPr b="1">
                <a:solidFill>
                  <a:schemeClr val="tx1"/>
                </a:solidFill>
              </a:defRPr>
            </a:lvl1pPr>
            <a:lvl2pPr marL="0" indent="0">
              <a:buNone/>
              <a:defRPr>
                <a:solidFill>
                  <a:schemeClr val="tx1"/>
                </a:solidFill>
              </a:defRPr>
            </a:lvl2pPr>
            <a:lvl3pPr marL="808037" indent="0">
              <a:buNone/>
              <a:defRPr>
                <a:solidFill>
                  <a:schemeClr val="tx1"/>
                </a:solidFill>
              </a:defRPr>
            </a:lvl3pPr>
            <a:lvl4pPr marL="1257300" indent="0">
              <a:buNone/>
              <a:defRPr>
                <a:solidFill>
                  <a:schemeClr val="tx1"/>
                </a:solidFill>
              </a:defRPr>
            </a:lvl4pPr>
            <a:lvl5pPr marL="1703387" indent="0">
              <a:buNone/>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8" name="Content Placeholder 11">
            <a:extLst>
              <a:ext uri="{FF2B5EF4-FFF2-40B4-BE49-F238E27FC236}">
                <a16:creationId xmlns:a16="http://schemas.microsoft.com/office/drawing/2014/main" id="{4DEF5F21-FF42-438F-8E41-18E8C47084F1}"/>
              </a:ext>
            </a:extLst>
          </p:cNvPr>
          <p:cNvSpPr>
            <a:spLocks noGrp="1"/>
          </p:cNvSpPr>
          <p:nvPr>
            <p:ph sz="quarter" idx="30"/>
          </p:nvPr>
        </p:nvSpPr>
        <p:spPr>
          <a:xfrm>
            <a:off x="6210300" y="3429000"/>
            <a:ext cx="2697163" cy="2497137"/>
          </a:xfrm>
          <a:solidFill>
            <a:schemeClr val="bg2"/>
          </a:solidFill>
        </p:spPr>
        <p:txBody>
          <a:bodyPr lIns="180000" tIns="180000" rIns="180000" bIns="180000"/>
          <a:lstStyle>
            <a:lvl1pPr marL="0" indent="0">
              <a:buNone/>
              <a:defRPr b="1">
                <a:solidFill>
                  <a:schemeClr val="tx1"/>
                </a:solidFill>
              </a:defRPr>
            </a:lvl1pPr>
            <a:lvl2pPr marL="0" indent="0">
              <a:buNone/>
              <a:defRPr>
                <a:solidFill>
                  <a:schemeClr val="tx1"/>
                </a:solidFill>
              </a:defRPr>
            </a:lvl2pPr>
            <a:lvl3pPr marL="808037" indent="0">
              <a:buNone/>
              <a:defRPr>
                <a:solidFill>
                  <a:schemeClr val="tx1"/>
                </a:solidFill>
              </a:defRPr>
            </a:lvl3pPr>
            <a:lvl4pPr marL="1257300" indent="0">
              <a:buNone/>
              <a:defRPr>
                <a:solidFill>
                  <a:schemeClr val="tx1"/>
                </a:solidFill>
              </a:defRPr>
            </a:lvl4pPr>
            <a:lvl5pPr marL="1703387" indent="0">
              <a:buNone/>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9" name="Content Placeholder 11">
            <a:extLst>
              <a:ext uri="{FF2B5EF4-FFF2-40B4-BE49-F238E27FC236}">
                <a16:creationId xmlns:a16="http://schemas.microsoft.com/office/drawing/2014/main" id="{F7D0A08E-D507-4046-852B-8FF642592C27}"/>
              </a:ext>
            </a:extLst>
          </p:cNvPr>
          <p:cNvSpPr>
            <a:spLocks noGrp="1"/>
          </p:cNvSpPr>
          <p:nvPr>
            <p:ph sz="quarter" idx="31"/>
          </p:nvPr>
        </p:nvSpPr>
        <p:spPr>
          <a:xfrm>
            <a:off x="9126996" y="3429000"/>
            <a:ext cx="2697163" cy="2497137"/>
          </a:xfrm>
          <a:solidFill>
            <a:schemeClr val="bg2"/>
          </a:solidFill>
        </p:spPr>
        <p:txBody>
          <a:bodyPr lIns="180000" tIns="180000" rIns="180000" bIns="180000"/>
          <a:lstStyle>
            <a:lvl1pPr marL="0" indent="0">
              <a:buNone/>
              <a:defRPr b="1">
                <a:solidFill>
                  <a:schemeClr val="tx1"/>
                </a:solidFill>
              </a:defRPr>
            </a:lvl1pPr>
            <a:lvl2pPr marL="0" indent="0">
              <a:buNone/>
              <a:defRPr>
                <a:solidFill>
                  <a:schemeClr val="tx1"/>
                </a:solidFill>
              </a:defRPr>
            </a:lvl2pPr>
            <a:lvl3pPr marL="808037" indent="0">
              <a:buNone/>
              <a:defRPr>
                <a:solidFill>
                  <a:schemeClr val="tx1"/>
                </a:solidFill>
              </a:defRPr>
            </a:lvl3pPr>
            <a:lvl4pPr marL="1257300" indent="0">
              <a:buNone/>
              <a:defRPr>
                <a:solidFill>
                  <a:schemeClr val="tx1"/>
                </a:solidFill>
              </a:defRPr>
            </a:lvl4pPr>
            <a:lvl5pPr marL="1703387" indent="0">
              <a:buNone/>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Slide Number Placeholder 4">
            <a:extLst>
              <a:ext uri="{FF2B5EF4-FFF2-40B4-BE49-F238E27FC236}">
                <a16:creationId xmlns:a16="http://schemas.microsoft.com/office/drawing/2014/main" id="{8FD10CEF-2307-4E31-925F-2633F96E932E}"/>
              </a:ext>
            </a:extLst>
          </p:cNvPr>
          <p:cNvSpPr>
            <a:spLocks noGrp="1"/>
          </p:cNvSpPr>
          <p:nvPr>
            <p:ph type="sldNum" sz="quarter" idx="34"/>
          </p:nvPr>
        </p:nvSpPr>
        <p:spPr/>
        <p:txBody>
          <a:bodyPr/>
          <a:lstStyle>
            <a:lvl1pPr>
              <a:defRPr>
                <a:solidFill>
                  <a:schemeClr val="bg2"/>
                </a:solidFill>
              </a:defRPr>
            </a:lvl1pPr>
          </a:lstStyle>
          <a:p>
            <a:fld id="{63B79EB9-44A4-4195-A8F1-E01CABAAE376}" type="slidenum">
              <a:rPr lang="en-GB" smtClean="0"/>
              <a:pPr/>
              <a:t>‹#›</a:t>
            </a:fld>
            <a:endParaRPr lang="en-GB" dirty="0"/>
          </a:p>
        </p:txBody>
      </p:sp>
    </p:spTree>
    <p:extLst>
      <p:ext uri="{BB962C8B-B14F-4D97-AF65-F5344CB8AC3E}">
        <p14:creationId xmlns:p14="http://schemas.microsoft.com/office/powerpoint/2010/main" val="23613531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Quote &amp; Picture Right White">
    <p:bg>
      <p:bgPr>
        <a:solidFill>
          <a:schemeClr val="bg1"/>
        </a:solidFill>
        <a:effectLst/>
      </p:bgPr>
    </p:bg>
    <p:spTree>
      <p:nvGrpSpPr>
        <p:cNvPr id="1" name=""/>
        <p:cNvGrpSpPr/>
        <p:nvPr/>
      </p:nvGrpSpPr>
      <p:grpSpPr>
        <a:xfrm>
          <a:off x="0" y="0"/>
          <a:ext cx="0" cy="0"/>
          <a:chOff x="0" y="0"/>
          <a:chExt cx="0" cy="0"/>
        </a:xfrm>
      </p:grpSpPr>
      <p:sp>
        <p:nvSpPr>
          <p:cNvPr id="17" name="Picture Placeholder 4">
            <a:extLst>
              <a:ext uri="{FF2B5EF4-FFF2-40B4-BE49-F238E27FC236}">
                <a16:creationId xmlns:a16="http://schemas.microsoft.com/office/drawing/2014/main" id="{9CEC3FF4-7E40-4AD1-B730-A1D0C47453FD}"/>
              </a:ext>
            </a:extLst>
          </p:cNvPr>
          <p:cNvSpPr>
            <a:spLocks noGrp="1"/>
          </p:cNvSpPr>
          <p:nvPr>
            <p:ph type="pic" sz="quarter" idx="13"/>
          </p:nvPr>
        </p:nvSpPr>
        <p:spPr>
          <a:xfrm>
            <a:off x="6961188" y="360363"/>
            <a:ext cx="4875212" cy="5729287"/>
          </a:xfrm>
          <a:prstGeom prst="rect">
            <a:avLst/>
          </a:prstGeom>
        </p:spPr>
        <p:txBody>
          <a:bodyPr/>
          <a:lstStyle>
            <a:lvl1pPr>
              <a:defRPr sz="1600"/>
            </a:lvl1pPr>
          </a:lstStyle>
          <a:p>
            <a:r>
              <a:rPr lang="en-US"/>
              <a:t>Click icon to add picture</a:t>
            </a:r>
            <a:endParaRPr lang="en-US" dirty="0"/>
          </a:p>
        </p:txBody>
      </p:sp>
      <p:sp>
        <p:nvSpPr>
          <p:cNvPr id="11" name="Text Placeholder 2">
            <a:extLst>
              <a:ext uri="{FF2B5EF4-FFF2-40B4-BE49-F238E27FC236}">
                <a16:creationId xmlns:a16="http://schemas.microsoft.com/office/drawing/2014/main" id="{8C714FFC-FEFC-4295-B2CB-5356694EAC22}"/>
              </a:ext>
            </a:extLst>
          </p:cNvPr>
          <p:cNvSpPr>
            <a:spLocks noGrp="1"/>
          </p:cNvSpPr>
          <p:nvPr>
            <p:ph type="body" sz="quarter" idx="19" hasCustomPrompt="1"/>
          </p:nvPr>
        </p:nvSpPr>
        <p:spPr>
          <a:xfrm>
            <a:off x="354673" y="1054100"/>
            <a:ext cx="6369255" cy="482600"/>
          </a:xfrm>
          <a:prstGeom prst="rect">
            <a:avLst/>
          </a:prstGeom>
        </p:spPr>
        <p:txBody>
          <a:bodyPr/>
          <a:lstStyle>
            <a:lvl1pPr>
              <a:buNone/>
              <a:defRPr sz="2000" b="0">
                <a:solidFill>
                  <a:schemeClr val="tx1"/>
                </a:solidFill>
              </a:defRPr>
            </a:lvl1pPr>
          </a:lstStyle>
          <a:p>
            <a:pPr lvl="0"/>
            <a:r>
              <a:rPr lang="en-US" dirty="0"/>
              <a:t>Secondary header – Arial 20</a:t>
            </a:r>
          </a:p>
        </p:txBody>
      </p:sp>
      <p:sp>
        <p:nvSpPr>
          <p:cNvPr id="3" name="Title 2">
            <a:extLst>
              <a:ext uri="{FF2B5EF4-FFF2-40B4-BE49-F238E27FC236}">
                <a16:creationId xmlns:a16="http://schemas.microsoft.com/office/drawing/2014/main" id="{0329EDE7-4DCD-4808-A702-C084D5D844A4}"/>
              </a:ext>
            </a:extLst>
          </p:cNvPr>
          <p:cNvSpPr>
            <a:spLocks noGrp="1"/>
          </p:cNvSpPr>
          <p:nvPr>
            <p:ph type="title"/>
          </p:nvPr>
        </p:nvSpPr>
        <p:spPr>
          <a:xfrm>
            <a:off x="355033" y="365125"/>
            <a:ext cx="6369254" cy="688975"/>
          </a:xfrm>
        </p:spPr>
        <p:txBody>
          <a:bodyPr/>
          <a:lstStyle/>
          <a:p>
            <a:r>
              <a:rPr lang="en-US"/>
              <a:t>Click to edit Master title style</a:t>
            </a:r>
            <a:endParaRPr lang="en-GB" dirty="0"/>
          </a:p>
        </p:txBody>
      </p:sp>
      <p:sp>
        <p:nvSpPr>
          <p:cNvPr id="14" name="Text Placeholder 13">
            <a:extLst>
              <a:ext uri="{FF2B5EF4-FFF2-40B4-BE49-F238E27FC236}">
                <a16:creationId xmlns:a16="http://schemas.microsoft.com/office/drawing/2014/main" id="{C707201B-BE8A-4CDD-B86D-7EF841C55093}"/>
              </a:ext>
            </a:extLst>
          </p:cNvPr>
          <p:cNvSpPr>
            <a:spLocks noGrp="1"/>
          </p:cNvSpPr>
          <p:nvPr>
            <p:ph type="body" sz="quarter" idx="25" hasCustomPrompt="1"/>
          </p:nvPr>
        </p:nvSpPr>
        <p:spPr>
          <a:xfrm>
            <a:off x="1327989" y="1762809"/>
            <a:ext cx="4456810" cy="3916772"/>
          </a:xfrm>
        </p:spPr>
        <p:txBody>
          <a:bodyPr anchor="ctr"/>
          <a:lstStyle>
            <a:lvl1pPr marL="0" indent="0" algn="l" defTabSz="1219170" rtl="0" eaLnBrk="1" latinLnBrk="0" hangingPunct="1">
              <a:spcBef>
                <a:spcPct val="20000"/>
              </a:spcBef>
              <a:buClr>
                <a:schemeClr val="tx1"/>
              </a:buClr>
              <a:buFont typeface="Arial" panose="020B0604020202020204" pitchFamily="34" charset="0"/>
              <a:buNone/>
              <a:defRPr lang="en-US" sz="2800" kern="1200" dirty="0" smtClean="0">
                <a:solidFill>
                  <a:schemeClr val="tx1"/>
                </a:solidFill>
                <a:latin typeface="+mn-lt"/>
                <a:ea typeface="+mn-ea"/>
                <a:cs typeface="+mn-cs"/>
              </a:defRPr>
            </a:lvl1pPr>
            <a:lvl2pPr marL="0" indent="0" algn="l" defTabSz="1219170" rtl="0" eaLnBrk="1" latinLnBrk="0" hangingPunct="1">
              <a:spcBef>
                <a:spcPct val="20000"/>
              </a:spcBef>
              <a:buClr>
                <a:schemeClr val="tx1"/>
              </a:buClr>
              <a:buFont typeface="Arial" panose="020B0604020202020204" pitchFamily="34" charset="0"/>
              <a:buNone/>
              <a:defRPr lang="en-US" sz="2400" kern="1200" dirty="0" smtClean="0">
                <a:solidFill>
                  <a:schemeClr val="accent1"/>
                </a:solidFill>
                <a:latin typeface="+mn-lt"/>
                <a:ea typeface="+mn-ea"/>
                <a:cs typeface="+mn-cs"/>
              </a:defRPr>
            </a:lvl2pPr>
            <a:lvl3pPr marL="0" indent="0" algn="l" defTabSz="1219170" rtl="0" eaLnBrk="1" latinLnBrk="0" hangingPunct="1">
              <a:spcBef>
                <a:spcPct val="20000"/>
              </a:spcBef>
              <a:buClr>
                <a:schemeClr val="tx1"/>
              </a:buClr>
              <a:buFont typeface="Arial" panose="020B0604020202020204" pitchFamily="34" charset="0"/>
              <a:buNone/>
              <a:defRPr lang="en-US" sz="2800" kern="1200" dirty="0" smtClean="0">
                <a:solidFill>
                  <a:schemeClr val="tx1"/>
                </a:solidFill>
                <a:latin typeface="+mn-lt"/>
                <a:ea typeface="+mn-ea"/>
                <a:cs typeface="+mn-cs"/>
              </a:defRPr>
            </a:lvl3pPr>
            <a:lvl4pPr marL="0" indent="0" algn="l" defTabSz="1219170" rtl="0" eaLnBrk="1" latinLnBrk="0" hangingPunct="1">
              <a:spcBef>
                <a:spcPct val="20000"/>
              </a:spcBef>
              <a:buClr>
                <a:schemeClr val="tx1"/>
              </a:buClr>
              <a:buFont typeface="Arial" panose="020B0604020202020204" pitchFamily="34" charset="0"/>
              <a:buNone/>
              <a:defRPr lang="en-US" sz="2800" kern="1200" dirty="0" smtClean="0">
                <a:solidFill>
                  <a:schemeClr val="tx1"/>
                </a:solidFill>
                <a:latin typeface="+mn-lt"/>
                <a:ea typeface="+mn-ea"/>
                <a:cs typeface="+mn-cs"/>
              </a:defRPr>
            </a:lvl4pPr>
            <a:lvl5pPr marL="0" indent="0" algn="l" defTabSz="1219170" rtl="0" eaLnBrk="1" latinLnBrk="0" hangingPunct="1">
              <a:spcBef>
                <a:spcPct val="20000"/>
              </a:spcBef>
              <a:buClr>
                <a:schemeClr val="tx1"/>
              </a:buClr>
              <a:buFont typeface="Arial" panose="020B0604020202020204" pitchFamily="34" charset="0"/>
              <a:buNone/>
              <a:defRPr lang="en-GB" sz="2800" kern="1200" dirty="0">
                <a:solidFill>
                  <a:schemeClr val="tx1"/>
                </a:solidFill>
                <a:latin typeface="+mn-lt"/>
                <a:ea typeface="+mn-ea"/>
                <a:cs typeface="+mn-cs"/>
              </a:defRPr>
            </a:lvl5pPr>
          </a:lstStyle>
          <a:p>
            <a:pPr lvl="0"/>
            <a:r>
              <a:rPr lang="en-GB" dirty="0"/>
              <a:t>Quote</a:t>
            </a:r>
          </a:p>
          <a:p>
            <a:pPr lvl="1"/>
            <a:r>
              <a:rPr lang="en-GB" dirty="0"/>
              <a:t>Name</a:t>
            </a:r>
          </a:p>
        </p:txBody>
      </p:sp>
      <p:sp>
        <p:nvSpPr>
          <p:cNvPr id="5" name="Slide Number Placeholder 4">
            <a:extLst>
              <a:ext uri="{FF2B5EF4-FFF2-40B4-BE49-F238E27FC236}">
                <a16:creationId xmlns:a16="http://schemas.microsoft.com/office/drawing/2014/main" id="{2CB51CE8-83A2-43D6-8734-AF29A0494F2A}"/>
              </a:ext>
            </a:extLst>
          </p:cNvPr>
          <p:cNvSpPr>
            <a:spLocks noGrp="1"/>
          </p:cNvSpPr>
          <p:nvPr>
            <p:ph type="sldNum" sz="quarter" idx="28"/>
          </p:nvPr>
        </p:nvSpPr>
        <p:spPr/>
        <p:txBody>
          <a:bodyPr/>
          <a:lstStyle/>
          <a:p>
            <a:fld id="{63B79EB9-44A4-4195-A8F1-E01CABAAE376}" type="slidenum">
              <a:rPr lang="en-GB" smtClean="0"/>
              <a:pPr/>
              <a:t>‹#›</a:t>
            </a:fld>
            <a:endParaRPr lang="en-GB" dirty="0"/>
          </a:p>
        </p:txBody>
      </p:sp>
    </p:spTree>
    <p:extLst>
      <p:ext uri="{BB962C8B-B14F-4D97-AF65-F5344CB8AC3E}">
        <p14:creationId xmlns:p14="http://schemas.microsoft.com/office/powerpoint/2010/main" val="1509623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Quote &amp; Picture Right Sand">
    <p:bg>
      <p:bgPr>
        <a:solidFill>
          <a:schemeClr val="bg2"/>
        </a:solidFill>
        <a:effectLst/>
      </p:bgPr>
    </p:bg>
    <p:spTree>
      <p:nvGrpSpPr>
        <p:cNvPr id="1" name=""/>
        <p:cNvGrpSpPr/>
        <p:nvPr/>
      </p:nvGrpSpPr>
      <p:grpSpPr>
        <a:xfrm>
          <a:off x="0" y="0"/>
          <a:ext cx="0" cy="0"/>
          <a:chOff x="0" y="0"/>
          <a:chExt cx="0" cy="0"/>
        </a:xfrm>
      </p:grpSpPr>
      <p:sp>
        <p:nvSpPr>
          <p:cNvPr id="17" name="Picture Placeholder 4">
            <a:extLst>
              <a:ext uri="{FF2B5EF4-FFF2-40B4-BE49-F238E27FC236}">
                <a16:creationId xmlns:a16="http://schemas.microsoft.com/office/drawing/2014/main" id="{9CEC3FF4-7E40-4AD1-B730-A1D0C47453FD}"/>
              </a:ext>
            </a:extLst>
          </p:cNvPr>
          <p:cNvSpPr>
            <a:spLocks noGrp="1"/>
          </p:cNvSpPr>
          <p:nvPr>
            <p:ph type="pic" sz="quarter" idx="13"/>
          </p:nvPr>
        </p:nvSpPr>
        <p:spPr>
          <a:xfrm>
            <a:off x="6961188" y="360363"/>
            <a:ext cx="4875212" cy="5729287"/>
          </a:xfrm>
          <a:prstGeom prst="rect">
            <a:avLst/>
          </a:prstGeom>
        </p:spPr>
        <p:txBody>
          <a:bodyPr/>
          <a:lstStyle>
            <a:lvl1pPr>
              <a:defRPr sz="1600"/>
            </a:lvl1pPr>
          </a:lstStyle>
          <a:p>
            <a:r>
              <a:rPr lang="en-US"/>
              <a:t>Click icon to add picture</a:t>
            </a:r>
            <a:endParaRPr lang="en-US" dirty="0"/>
          </a:p>
        </p:txBody>
      </p:sp>
      <p:sp>
        <p:nvSpPr>
          <p:cNvPr id="11" name="Text Placeholder 2">
            <a:extLst>
              <a:ext uri="{FF2B5EF4-FFF2-40B4-BE49-F238E27FC236}">
                <a16:creationId xmlns:a16="http://schemas.microsoft.com/office/drawing/2014/main" id="{8C714FFC-FEFC-4295-B2CB-5356694EAC22}"/>
              </a:ext>
            </a:extLst>
          </p:cNvPr>
          <p:cNvSpPr>
            <a:spLocks noGrp="1"/>
          </p:cNvSpPr>
          <p:nvPr>
            <p:ph type="body" sz="quarter" idx="19" hasCustomPrompt="1"/>
          </p:nvPr>
        </p:nvSpPr>
        <p:spPr>
          <a:xfrm>
            <a:off x="354674" y="1054100"/>
            <a:ext cx="6369254" cy="482600"/>
          </a:xfrm>
          <a:prstGeom prst="rect">
            <a:avLst/>
          </a:prstGeom>
        </p:spPr>
        <p:txBody>
          <a:bodyPr/>
          <a:lstStyle>
            <a:lvl1pPr>
              <a:buNone/>
              <a:defRPr sz="2000" b="0">
                <a:solidFill>
                  <a:schemeClr val="tx1"/>
                </a:solidFill>
              </a:defRPr>
            </a:lvl1pPr>
          </a:lstStyle>
          <a:p>
            <a:pPr lvl="0"/>
            <a:r>
              <a:rPr lang="en-US" dirty="0"/>
              <a:t>Secondary header – Arial 20</a:t>
            </a:r>
          </a:p>
        </p:txBody>
      </p:sp>
      <p:sp>
        <p:nvSpPr>
          <p:cNvPr id="3" name="Title 2">
            <a:extLst>
              <a:ext uri="{FF2B5EF4-FFF2-40B4-BE49-F238E27FC236}">
                <a16:creationId xmlns:a16="http://schemas.microsoft.com/office/drawing/2014/main" id="{0329EDE7-4DCD-4808-A702-C084D5D844A4}"/>
              </a:ext>
            </a:extLst>
          </p:cNvPr>
          <p:cNvSpPr>
            <a:spLocks noGrp="1"/>
          </p:cNvSpPr>
          <p:nvPr>
            <p:ph type="title"/>
          </p:nvPr>
        </p:nvSpPr>
        <p:spPr>
          <a:xfrm>
            <a:off x="355033" y="365125"/>
            <a:ext cx="6369254" cy="688975"/>
          </a:xfrm>
        </p:spPr>
        <p:txBody>
          <a:bodyPr/>
          <a:lstStyle/>
          <a:p>
            <a:r>
              <a:rPr lang="en-US"/>
              <a:t>Click to edit Master title style</a:t>
            </a:r>
            <a:endParaRPr lang="en-GB" dirty="0"/>
          </a:p>
        </p:txBody>
      </p:sp>
      <p:sp>
        <p:nvSpPr>
          <p:cNvPr id="14" name="Text Placeholder 13">
            <a:extLst>
              <a:ext uri="{FF2B5EF4-FFF2-40B4-BE49-F238E27FC236}">
                <a16:creationId xmlns:a16="http://schemas.microsoft.com/office/drawing/2014/main" id="{C707201B-BE8A-4CDD-B86D-7EF841C55093}"/>
              </a:ext>
            </a:extLst>
          </p:cNvPr>
          <p:cNvSpPr>
            <a:spLocks noGrp="1"/>
          </p:cNvSpPr>
          <p:nvPr>
            <p:ph type="body" sz="quarter" idx="25" hasCustomPrompt="1"/>
          </p:nvPr>
        </p:nvSpPr>
        <p:spPr>
          <a:xfrm>
            <a:off x="1327989" y="1762809"/>
            <a:ext cx="4456810" cy="3916772"/>
          </a:xfrm>
        </p:spPr>
        <p:txBody>
          <a:bodyPr anchor="ctr"/>
          <a:lstStyle>
            <a:lvl1pPr marL="0" indent="0" algn="l" defTabSz="1219170" rtl="0" eaLnBrk="1" latinLnBrk="0" hangingPunct="1">
              <a:spcBef>
                <a:spcPct val="20000"/>
              </a:spcBef>
              <a:buClr>
                <a:schemeClr val="tx1"/>
              </a:buClr>
              <a:buFont typeface="Arial" panose="020B0604020202020204" pitchFamily="34" charset="0"/>
              <a:buNone/>
              <a:defRPr lang="en-US" sz="2800" kern="1200" dirty="0" smtClean="0">
                <a:solidFill>
                  <a:schemeClr val="tx1"/>
                </a:solidFill>
                <a:latin typeface="+mn-lt"/>
                <a:ea typeface="+mn-ea"/>
                <a:cs typeface="+mn-cs"/>
              </a:defRPr>
            </a:lvl1pPr>
            <a:lvl2pPr marL="0" indent="0" algn="l" defTabSz="1219170" rtl="0" eaLnBrk="1" latinLnBrk="0" hangingPunct="1">
              <a:spcBef>
                <a:spcPct val="20000"/>
              </a:spcBef>
              <a:buClr>
                <a:schemeClr val="tx1"/>
              </a:buClr>
              <a:buFont typeface="Arial" panose="020B0604020202020204" pitchFamily="34" charset="0"/>
              <a:buNone/>
              <a:defRPr lang="en-US" sz="2400" kern="1200" dirty="0" smtClean="0">
                <a:solidFill>
                  <a:schemeClr val="accent1"/>
                </a:solidFill>
                <a:latin typeface="+mn-lt"/>
                <a:ea typeface="+mn-ea"/>
                <a:cs typeface="+mn-cs"/>
              </a:defRPr>
            </a:lvl2pPr>
            <a:lvl3pPr marL="0" indent="0" algn="l" defTabSz="1219170" rtl="0" eaLnBrk="1" latinLnBrk="0" hangingPunct="1">
              <a:spcBef>
                <a:spcPct val="20000"/>
              </a:spcBef>
              <a:buClr>
                <a:schemeClr val="tx1"/>
              </a:buClr>
              <a:buFont typeface="Arial" panose="020B0604020202020204" pitchFamily="34" charset="0"/>
              <a:buNone/>
              <a:defRPr lang="en-US" sz="2800" kern="1200" dirty="0" smtClean="0">
                <a:solidFill>
                  <a:schemeClr val="tx1"/>
                </a:solidFill>
                <a:latin typeface="+mn-lt"/>
                <a:ea typeface="+mn-ea"/>
                <a:cs typeface="+mn-cs"/>
              </a:defRPr>
            </a:lvl3pPr>
            <a:lvl4pPr marL="0" indent="0" algn="l" defTabSz="1219170" rtl="0" eaLnBrk="1" latinLnBrk="0" hangingPunct="1">
              <a:spcBef>
                <a:spcPct val="20000"/>
              </a:spcBef>
              <a:buClr>
                <a:schemeClr val="tx1"/>
              </a:buClr>
              <a:buFont typeface="Arial" panose="020B0604020202020204" pitchFamily="34" charset="0"/>
              <a:buNone/>
              <a:defRPr lang="en-US" sz="2800" kern="1200" dirty="0" smtClean="0">
                <a:solidFill>
                  <a:schemeClr val="tx1"/>
                </a:solidFill>
                <a:latin typeface="+mn-lt"/>
                <a:ea typeface="+mn-ea"/>
                <a:cs typeface="+mn-cs"/>
              </a:defRPr>
            </a:lvl4pPr>
            <a:lvl5pPr marL="0" indent="0" algn="l" defTabSz="1219170" rtl="0" eaLnBrk="1" latinLnBrk="0" hangingPunct="1">
              <a:spcBef>
                <a:spcPct val="20000"/>
              </a:spcBef>
              <a:buClr>
                <a:schemeClr val="tx1"/>
              </a:buClr>
              <a:buFont typeface="Arial" panose="020B0604020202020204" pitchFamily="34" charset="0"/>
              <a:buNone/>
              <a:defRPr lang="en-GB" sz="2800" kern="1200" dirty="0">
                <a:solidFill>
                  <a:schemeClr val="tx1"/>
                </a:solidFill>
                <a:latin typeface="+mn-lt"/>
                <a:ea typeface="+mn-ea"/>
                <a:cs typeface="+mn-cs"/>
              </a:defRPr>
            </a:lvl5pPr>
          </a:lstStyle>
          <a:p>
            <a:pPr lvl="0"/>
            <a:r>
              <a:rPr lang="en-GB" dirty="0"/>
              <a:t>Quote</a:t>
            </a:r>
          </a:p>
          <a:p>
            <a:pPr lvl="1"/>
            <a:r>
              <a:rPr lang="en-GB" dirty="0"/>
              <a:t>Name</a:t>
            </a:r>
          </a:p>
        </p:txBody>
      </p:sp>
      <p:sp>
        <p:nvSpPr>
          <p:cNvPr id="5" name="Slide Number Placeholder 4">
            <a:extLst>
              <a:ext uri="{FF2B5EF4-FFF2-40B4-BE49-F238E27FC236}">
                <a16:creationId xmlns:a16="http://schemas.microsoft.com/office/drawing/2014/main" id="{94F2FD13-1042-4FF4-AF60-D5718AFB2977}"/>
              </a:ext>
            </a:extLst>
          </p:cNvPr>
          <p:cNvSpPr>
            <a:spLocks noGrp="1"/>
          </p:cNvSpPr>
          <p:nvPr>
            <p:ph type="sldNum" sz="quarter" idx="28"/>
          </p:nvPr>
        </p:nvSpPr>
        <p:spPr/>
        <p:txBody>
          <a:bodyPr/>
          <a:lstStyle/>
          <a:p>
            <a:fld id="{63B79EB9-44A4-4195-A8F1-E01CABAAE376}" type="slidenum">
              <a:rPr lang="en-GB" smtClean="0"/>
              <a:pPr/>
              <a:t>‹#›</a:t>
            </a:fld>
            <a:endParaRPr lang="en-GB" dirty="0"/>
          </a:p>
        </p:txBody>
      </p:sp>
    </p:spTree>
    <p:extLst>
      <p:ext uri="{BB962C8B-B14F-4D97-AF65-F5344CB8AC3E}">
        <p14:creationId xmlns:p14="http://schemas.microsoft.com/office/powerpoint/2010/main" val="11032485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1_Quote &amp; Picture Right Sand">
    <p:bg>
      <p:bgPr>
        <a:solidFill>
          <a:schemeClr val="tx1"/>
        </a:solidFill>
        <a:effectLst/>
      </p:bgPr>
    </p:bg>
    <p:spTree>
      <p:nvGrpSpPr>
        <p:cNvPr id="1" name=""/>
        <p:cNvGrpSpPr/>
        <p:nvPr/>
      </p:nvGrpSpPr>
      <p:grpSpPr>
        <a:xfrm>
          <a:off x="0" y="0"/>
          <a:ext cx="0" cy="0"/>
          <a:chOff x="0" y="0"/>
          <a:chExt cx="0" cy="0"/>
        </a:xfrm>
      </p:grpSpPr>
      <p:sp>
        <p:nvSpPr>
          <p:cNvPr id="17" name="Picture Placeholder 4">
            <a:extLst>
              <a:ext uri="{FF2B5EF4-FFF2-40B4-BE49-F238E27FC236}">
                <a16:creationId xmlns:a16="http://schemas.microsoft.com/office/drawing/2014/main" id="{9CEC3FF4-7E40-4AD1-B730-A1D0C47453FD}"/>
              </a:ext>
            </a:extLst>
          </p:cNvPr>
          <p:cNvSpPr>
            <a:spLocks noGrp="1"/>
          </p:cNvSpPr>
          <p:nvPr>
            <p:ph type="pic" sz="quarter" idx="13"/>
          </p:nvPr>
        </p:nvSpPr>
        <p:spPr>
          <a:xfrm>
            <a:off x="6961188" y="360363"/>
            <a:ext cx="4875212" cy="5729287"/>
          </a:xfrm>
          <a:prstGeom prst="rect">
            <a:avLst/>
          </a:prstGeom>
        </p:spPr>
        <p:txBody>
          <a:bodyPr/>
          <a:lstStyle>
            <a:lvl1pPr>
              <a:defRPr sz="1600">
                <a:solidFill>
                  <a:schemeClr val="bg2"/>
                </a:solidFill>
              </a:defRPr>
            </a:lvl1pPr>
          </a:lstStyle>
          <a:p>
            <a:r>
              <a:rPr lang="en-US"/>
              <a:t>Click icon to add picture</a:t>
            </a:r>
            <a:endParaRPr lang="en-US" dirty="0"/>
          </a:p>
        </p:txBody>
      </p:sp>
      <p:sp>
        <p:nvSpPr>
          <p:cNvPr id="11" name="Text Placeholder 2">
            <a:extLst>
              <a:ext uri="{FF2B5EF4-FFF2-40B4-BE49-F238E27FC236}">
                <a16:creationId xmlns:a16="http://schemas.microsoft.com/office/drawing/2014/main" id="{8C714FFC-FEFC-4295-B2CB-5356694EAC22}"/>
              </a:ext>
            </a:extLst>
          </p:cNvPr>
          <p:cNvSpPr>
            <a:spLocks noGrp="1"/>
          </p:cNvSpPr>
          <p:nvPr>
            <p:ph type="body" sz="quarter" idx="19" hasCustomPrompt="1"/>
          </p:nvPr>
        </p:nvSpPr>
        <p:spPr>
          <a:xfrm>
            <a:off x="354674" y="1054100"/>
            <a:ext cx="6369254" cy="482600"/>
          </a:xfrm>
          <a:prstGeom prst="rect">
            <a:avLst/>
          </a:prstGeom>
        </p:spPr>
        <p:txBody>
          <a:bodyPr/>
          <a:lstStyle>
            <a:lvl1pPr>
              <a:buNone/>
              <a:defRPr sz="2000" b="0">
                <a:solidFill>
                  <a:schemeClr val="bg2"/>
                </a:solidFill>
              </a:defRPr>
            </a:lvl1pPr>
          </a:lstStyle>
          <a:p>
            <a:pPr lvl="0"/>
            <a:r>
              <a:rPr lang="en-US" dirty="0"/>
              <a:t>Secondary header – Arial 20</a:t>
            </a:r>
          </a:p>
        </p:txBody>
      </p:sp>
      <p:sp>
        <p:nvSpPr>
          <p:cNvPr id="3" name="Title 2">
            <a:extLst>
              <a:ext uri="{FF2B5EF4-FFF2-40B4-BE49-F238E27FC236}">
                <a16:creationId xmlns:a16="http://schemas.microsoft.com/office/drawing/2014/main" id="{0329EDE7-4DCD-4808-A702-C084D5D844A4}"/>
              </a:ext>
            </a:extLst>
          </p:cNvPr>
          <p:cNvSpPr>
            <a:spLocks noGrp="1"/>
          </p:cNvSpPr>
          <p:nvPr>
            <p:ph type="title"/>
          </p:nvPr>
        </p:nvSpPr>
        <p:spPr>
          <a:xfrm>
            <a:off x="355033" y="365125"/>
            <a:ext cx="6369254" cy="688975"/>
          </a:xfrm>
        </p:spPr>
        <p:txBody>
          <a:bodyPr/>
          <a:lstStyle>
            <a:lvl1pPr>
              <a:defRPr>
                <a:solidFill>
                  <a:schemeClr val="bg2"/>
                </a:solidFill>
              </a:defRPr>
            </a:lvl1pPr>
          </a:lstStyle>
          <a:p>
            <a:r>
              <a:rPr lang="en-US"/>
              <a:t>Click to edit Master title style</a:t>
            </a:r>
            <a:endParaRPr lang="en-GB" dirty="0"/>
          </a:p>
        </p:txBody>
      </p:sp>
      <p:sp>
        <p:nvSpPr>
          <p:cNvPr id="14" name="Text Placeholder 13">
            <a:extLst>
              <a:ext uri="{FF2B5EF4-FFF2-40B4-BE49-F238E27FC236}">
                <a16:creationId xmlns:a16="http://schemas.microsoft.com/office/drawing/2014/main" id="{C707201B-BE8A-4CDD-B86D-7EF841C55093}"/>
              </a:ext>
            </a:extLst>
          </p:cNvPr>
          <p:cNvSpPr>
            <a:spLocks noGrp="1"/>
          </p:cNvSpPr>
          <p:nvPr>
            <p:ph type="body" sz="quarter" idx="25" hasCustomPrompt="1"/>
          </p:nvPr>
        </p:nvSpPr>
        <p:spPr>
          <a:xfrm>
            <a:off x="1327989" y="1762809"/>
            <a:ext cx="4456810" cy="3916772"/>
          </a:xfrm>
        </p:spPr>
        <p:txBody>
          <a:bodyPr anchor="ctr"/>
          <a:lstStyle>
            <a:lvl1pPr marL="0" indent="0" algn="l" defTabSz="1219170" rtl="0" eaLnBrk="1" latinLnBrk="0" hangingPunct="1">
              <a:spcBef>
                <a:spcPct val="20000"/>
              </a:spcBef>
              <a:buClr>
                <a:schemeClr val="tx1"/>
              </a:buClr>
              <a:buFont typeface="Arial" panose="020B0604020202020204" pitchFamily="34" charset="0"/>
              <a:buNone/>
              <a:defRPr lang="en-US" sz="2800" kern="1200" dirty="0" smtClean="0">
                <a:solidFill>
                  <a:schemeClr val="bg2"/>
                </a:solidFill>
                <a:latin typeface="+mn-lt"/>
                <a:ea typeface="+mn-ea"/>
                <a:cs typeface="+mn-cs"/>
              </a:defRPr>
            </a:lvl1pPr>
            <a:lvl2pPr marL="0" indent="0" algn="l" defTabSz="1219170" rtl="0" eaLnBrk="1" latinLnBrk="0" hangingPunct="1">
              <a:spcBef>
                <a:spcPct val="20000"/>
              </a:spcBef>
              <a:buClr>
                <a:schemeClr val="tx1"/>
              </a:buClr>
              <a:buFont typeface="Arial" panose="020B0604020202020204" pitchFamily="34" charset="0"/>
              <a:buNone/>
              <a:defRPr lang="en-US" sz="2400" kern="1200" dirty="0" smtClean="0">
                <a:solidFill>
                  <a:schemeClr val="accent1"/>
                </a:solidFill>
                <a:latin typeface="+mn-lt"/>
                <a:ea typeface="+mn-ea"/>
                <a:cs typeface="+mn-cs"/>
              </a:defRPr>
            </a:lvl2pPr>
            <a:lvl3pPr marL="0" indent="0" algn="l" defTabSz="1219170" rtl="0" eaLnBrk="1" latinLnBrk="0" hangingPunct="1">
              <a:spcBef>
                <a:spcPct val="20000"/>
              </a:spcBef>
              <a:buClr>
                <a:schemeClr val="tx1"/>
              </a:buClr>
              <a:buFont typeface="Arial" panose="020B0604020202020204" pitchFamily="34" charset="0"/>
              <a:buNone/>
              <a:defRPr lang="en-US" sz="2800" kern="1200" dirty="0" smtClean="0">
                <a:solidFill>
                  <a:schemeClr val="tx1"/>
                </a:solidFill>
                <a:latin typeface="+mn-lt"/>
                <a:ea typeface="+mn-ea"/>
                <a:cs typeface="+mn-cs"/>
              </a:defRPr>
            </a:lvl3pPr>
            <a:lvl4pPr marL="0" indent="0" algn="l" defTabSz="1219170" rtl="0" eaLnBrk="1" latinLnBrk="0" hangingPunct="1">
              <a:spcBef>
                <a:spcPct val="20000"/>
              </a:spcBef>
              <a:buClr>
                <a:schemeClr val="tx1"/>
              </a:buClr>
              <a:buFont typeface="Arial" panose="020B0604020202020204" pitchFamily="34" charset="0"/>
              <a:buNone/>
              <a:defRPr lang="en-US" sz="2800" kern="1200" dirty="0" smtClean="0">
                <a:solidFill>
                  <a:schemeClr val="tx1"/>
                </a:solidFill>
                <a:latin typeface="+mn-lt"/>
                <a:ea typeface="+mn-ea"/>
                <a:cs typeface="+mn-cs"/>
              </a:defRPr>
            </a:lvl4pPr>
            <a:lvl5pPr marL="0" indent="0" algn="l" defTabSz="1219170" rtl="0" eaLnBrk="1" latinLnBrk="0" hangingPunct="1">
              <a:spcBef>
                <a:spcPct val="20000"/>
              </a:spcBef>
              <a:buClr>
                <a:schemeClr val="tx1"/>
              </a:buClr>
              <a:buFont typeface="Arial" panose="020B0604020202020204" pitchFamily="34" charset="0"/>
              <a:buNone/>
              <a:defRPr lang="en-GB" sz="2800" kern="1200" dirty="0">
                <a:solidFill>
                  <a:schemeClr val="tx1"/>
                </a:solidFill>
                <a:latin typeface="+mn-lt"/>
                <a:ea typeface="+mn-ea"/>
                <a:cs typeface="+mn-cs"/>
              </a:defRPr>
            </a:lvl5pPr>
          </a:lstStyle>
          <a:p>
            <a:pPr lvl="0"/>
            <a:r>
              <a:rPr lang="en-GB" dirty="0"/>
              <a:t>Quote</a:t>
            </a:r>
          </a:p>
          <a:p>
            <a:pPr lvl="1"/>
            <a:r>
              <a:rPr lang="en-GB" dirty="0"/>
              <a:t>Name</a:t>
            </a:r>
          </a:p>
        </p:txBody>
      </p:sp>
      <p:cxnSp>
        <p:nvCxnSpPr>
          <p:cNvPr id="6" name="Straight Connector 5">
            <a:extLst>
              <a:ext uri="{FF2B5EF4-FFF2-40B4-BE49-F238E27FC236}">
                <a16:creationId xmlns:a16="http://schemas.microsoft.com/office/drawing/2014/main" id="{19FDBB50-43FC-497A-90DB-3D2B67E2DD85}"/>
              </a:ext>
            </a:extLst>
          </p:cNvPr>
          <p:cNvCxnSpPr>
            <a:cxnSpLocks/>
          </p:cNvCxnSpPr>
          <p:nvPr userDrawn="1"/>
        </p:nvCxnSpPr>
        <p:spPr>
          <a:xfrm>
            <a:off x="355033" y="6301583"/>
            <a:ext cx="11476967" cy="0"/>
          </a:xfrm>
          <a:prstGeom prst="line">
            <a:avLst/>
          </a:prstGeom>
          <a:ln w="3175">
            <a:solidFill>
              <a:schemeClr val="bg2"/>
            </a:solidFill>
          </a:ln>
        </p:spPr>
        <p:style>
          <a:lnRef idx="1">
            <a:schemeClr val="accent1"/>
          </a:lnRef>
          <a:fillRef idx="0">
            <a:schemeClr val="accent1"/>
          </a:fillRef>
          <a:effectRef idx="0">
            <a:schemeClr val="accent1"/>
          </a:effectRef>
          <a:fontRef idx="minor">
            <a:schemeClr val="tx1"/>
          </a:fontRef>
        </p:style>
      </p:cxnSp>
      <p:pic>
        <p:nvPicPr>
          <p:cNvPr id="7" name="ImageSet">
            <a:extLst>
              <a:ext uri="{FF2B5EF4-FFF2-40B4-BE49-F238E27FC236}">
                <a16:creationId xmlns:a16="http://schemas.microsoft.com/office/drawing/2014/main" id="{C6016B92-25AD-4226-B5BA-B95DCB5678CB}"/>
              </a:ext>
            </a:extLst>
          </p:cNvPr>
          <p:cNvPicPr>
            <a:picLocks noChangeAspect="1"/>
          </p:cNvPicPr>
          <p:nvPr userDrawn="1">
            <p:custDataLst>
              <p:custData r:id="rId1"/>
              <p:tags r:id="rId2"/>
            </p:custDataLst>
          </p:nvPr>
        </p:nvPicPr>
        <p:blipFill>
          <a:blip r:embed="rId4" cstate="screen">
            <a:extLst>
              <a:ext uri="{28A0092B-C50C-407E-A947-70E740481C1C}">
                <a14:useLocalDpi xmlns:a14="http://schemas.microsoft.com/office/drawing/2010/main"/>
              </a:ext>
            </a:extLst>
          </a:blip>
          <a:stretch>
            <a:fillRect/>
          </a:stretch>
        </p:blipFill>
        <p:spPr>
          <a:xfrm>
            <a:off x="360000" y="6408000"/>
            <a:ext cx="252000" cy="251370"/>
          </a:xfrm>
          <a:prstGeom prst="rect">
            <a:avLst/>
          </a:prstGeom>
        </p:spPr>
      </p:pic>
      <p:sp>
        <p:nvSpPr>
          <p:cNvPr id="5" name="Slide Number Placeholder 4">
            <a:extLst>
              <a:ext uri="{FF2B5EF4-FFF2-40B4-BE49-F238E27FC236}">
                <a16:creationId xmlns:a16="http://schemas.microsoft.com/office/drawing/2014/main" id="{A1C02727-00FF-4283-A572-B1E7E9A89373}"/>
              </a:ext>
            </a:extLst>
          </p:cNvPr>
          <p:cNvSpPr>
            <a:spLocks noGrp="1"/>
          </p:cNvSpPr>
          <p:nvPr>
            <p:ph type="sldNum" sz="quarter" idx="28"/>
          </p:nvPr>
        </p:nvSpPr>
        <p:spPr/>
        <p:txBody>
          <a:bodyPr/>
          <a:lstStyle>
            <a:lvl1pPr>
              <a:defRPr>
                <a:solidFill>
                  <a:schemeClr val="bg2"/>
                </a:solidFill>
              </a:defRPr>
            </a:lvl1pPr>
          </a:lstStyle>
          <a:p>
            <a:fld id="{63B79EB9-44A4-4195-A8F1-E01CABAAE376}" type="slidenum">
              <a:rPr lang="en-GB" smtClean="0"/>
              <a:pPr/>
              <a:t>‹#›</a:t>
            </a:fld>
            <a:endParaRPr lang="en-GB" dirty="0"/>
          </a:p>
        </p:txBody>
      </p:sp>
    </p:spTree>
    <p:extLst>
      <p:ext uri="{BB962C8B-B14F-4D97-AF65-F5344CB8AC3E}">
        <p14:creationId xmlns:p14="http://schemas.microsoft.com/office/powerpoint/2010/main" val="4170970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ext &amp; Picture Right Sand">
    <p:bg>
      <p:bgPr>
        <a:solidFill>
          <a:schemeClr val="bg2"/>
        </a:solidFill>
        <a:effectLst/>
      </p:bgPr>
    </p:bg>
    <p:spTree>
      <p:nvGrpSpPr>
        <p:cNvPr id="1" name=""/>
        <p:cNvGrpSpPr/>
        <p:nvPr/>
      </p:nvGrpSpPr>
      <p:grpSpPr>
        <a:xfrm>
          <a:off x="0" y="0"/>
          <a:ext cx="0" cy="0"/>
          <a:chOff x="0" y="0"/>
          <a:chExt cx="0" cy="0"/>
        </a:xfrm>
      </p:grpSpPr>
      <p:sp>
        <p:nvSpPr>
          <p:cNvPr id="17" name="Picture Placeholder 4">
            <a:extLst>
              <a:ext uri="{FF2B5EF4-FFF2-40B4-BE49-F238E27FC236}">
                <a16:creationId xmlns:a16="http://schemas.microsoft.com/office/drawing/2014/main" id="{9CEC3FF4-7E40-4AD1-B730-A1D0C47453FD}"/>
              </a:ext>
            </a:extLst>
          </p:cNvPr>
          <p:cNvSpPr>
            <a:spLocks noGrp="1"/>
          </p:cNvSpPr>
          <p:nvPr>
            <p:ph type="pic" sz="quarter" idx="13"/>
          </p:nvPr>
        </p:nvSpPr>
        <p:spPr>
          <a:xfrm>
            <a:off x="6961188" y="360363"/>
            <a:ext cx="4875212" cy="5729287"/>
          </a:xfrm>
          <a:prstGeom prst="rect">
            <a:avLst/>
          </a:prstGeom>
        </p:spPr>
        <p:txBody>
          <a:bodyPr/>
          <a:lstStyle>
            <a:lvl1pPr>
              <a:defRPr sz="1600"/>
            </a:lvl1pPr>
          </a:lstStyle>
          <a:p>
            <a:r>
              <a:rPr lang="en-US"/>
              <a:t>Click icon to add picture</a:t>
            </a:r>
            <a:endParaRPr lang="en-US" dirty="0"/>
          </a:p>
        </p:txBody>
      </p:sp>
      <p:sp>
        <p:nvSpPr>
          <p:cNvPr id="8" name="Content Placeholder 37">
            <a:extLst>
              <a:ext uri="{FF2B5EF4-FFF2-40B4-BE49-F238E27FC236}">
                <a16:creationId xmlns:a16="http://schemas.microsoft.com/office/drawing/2014/main" id="{BE76BB4C-81CF-48E3-8BEC-BE544BCACF97}"/>
              </a:ext>
            </a:extLst>
          </p:cNvPr>
          <p:cNvSpPr>
            <a:spLocks noGrp="1"/>
          </p:cNvSpPr>
          <p:nvPr>
            <p:ph sz="quarter" idx="18"/>
          </p:nvPr>
        </p:nvSpPr>
        <p:spPr>
          <a:xfrm>
            <a:off x="354670" y="1536699"/>
            <a:ext cx="6369616" cy="4552943"/>
          </a:xfrm>
          <a:prstGeom prst="rect">
            <a:avLst/>
          </a:prstGeom>
        </p:spPr>
        <p:txBody>
          <a:bodyPr/>
          <a:lstStyle>
            <a:lvl1pPr>
              <a:spcBef>
                <a:spcPts val="0"/>
              </a:spcBef>
              <a:spcAft>
                <a:spcPts val="1200"/>
              </a:spcAft>
              <a:defRPr sz="1800">
                <a:solidFill>
                  <a:schemeClr val="tx1"/>
                </a:solidFill>
              </a:defRPr>
            </a:lvl1pPr>
            <a:lvl2pPr>
              <a:spcBef>
                <a:spcPts val="0"/>
              </a:spcBef>
              <a:spcAft>
                <a:spcPts val="1200"/>
              </a:spcAft>
              <a:buFont typeface="Wingdings" panose="05000000000000000000" pitchFamily="2" charset="2"/>
              <a:buChar char="§"/>
              <a:defRPr sz="1600">
                <a:solidFill>
                  <a:schemeClr val="tx1"/>
                </a:solidFill>
              </a:defRPr>
            </a:lvl2pPr>
            <a:lvl3pPr>
              <a:spcBef>
                <a:spcPts val="0"/>
              </a:spcBef>
              <a:spcAft>
                <a:spcPts val="1200"/>
              </a:spcAft>
              <a:buFont typeface="Wingdings" panose="05000000000000000000" pitchFamily="2" charset="2"/>
              <a:buChar char="§"/>
              <a:defRPr sz="1600">
                <a:solidFill>
                  <a:schemeClr val="tx1"/>
                </a:solidFill>
              </a:defRPr>
            </a:lvl3pPr>
            <a:lvl4pPr>
              <a:spcBef>
                <a:spcPts val="0"/>
              </a:spcBef>
              <a:spcAft>
                <a:spcPts val="1200"/>
              </a:spcAft>
              <a:defRPr sz="1200">
                <a:solidFill>
                  <a:schemeClr val="tx1"/>
                </a:solidFill>
              </a:defRPr>
            </a:lvl4pPr>
            <a:lvl5pPr>
              <a:spcBef>
                <a:spcPts val="0"/>
              </a:spcBef>
              <a:spcAft>
                <a:spcPts val="1200"/>
              </a:spcAft>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2">
            <a:extLst>
              <a:ext uri="{FF2B5EF4-FFF2-40B4-BE49-F238E27FC236}">
                <a16:creationId xmlns:a16="http://schemas.microsoft.com/office/drawing/2014/main" id="{8C714FFC-FEFC-4295-B2CB-5356694EAC22}"/>
              </a:ext>
            </a:extLst>
          </p:cNvPr>
          <p:cNvSpPr>
            <a:spLocks noGrp="1"/>
          </p:cNvSpPr>
          <p:nvPr>
            <p:ph type="body" sz="quarter" idx="19" hasCustomPrompt="1"/>
          </p:nvPr>
        </p:nvSpPr>
        <p:spPr>
          <a:xfrm>
            <a:off x="354674" y="1054100"/>
            <a:ext cx="6369254" cy="482600"/>
          </a:xfrm>
          <a:prstGeom prst="rect">
            <a:avLst/>
          </a:prstGeom>
        </p:spPr>
        <p:txBody>
          <a:bodyPr/>
          <a:lstStyle>
            <a:lvl1pPr>
              <a:buNone/>
              <a:defRPr sz="2000" b="0">
                <a:solidFill>
                  <a:schemeClr val="tx1"/>
                </a:solidFill>
              </a:defRPr>
            </a:lvl1pPr>
          </a:lstStyle>
          <a:p>
            <a:pPr lvl="0"/>
            <a:r>
              <a:rPr lang="en-US" dirty="0"/>
              <a:t>Secondary header – Arial 20</a:t>
            </a:r>
          </a:p>
        </p:txBody>
      </p:sp>
      <p:sp>
        <p:nvSpPr>
          <p:cNvPr id="3" name="Title 2">
            <a:extLst>
              <a:ext uri="{FF2B5EF4-FFF2-40B4-BE49-F238E27FC236}">
                <a16:creationId xmlns:a16="http://schemas.microsoft.com/office/drawing/2014/main" id="{0329EDE7-4DCD-4808-A702-C084D5D844A4}"/>
              </a:ext>
            </a:extLst>
          </p:cNvPr>
          <p:cNvSpPr>
            <a:spLocks noGrp="1"/>
          </p:cNvSpPr>
          <p:nvPr>
            <p:ph type="title"/>
          </p:nvPr>
        </p:nvSpPr>
        <p:spPr>
          <a:xfrm>
            <a:off x="355033" y="365125"/>
            <a:ext cx="6369254" cy="688975"/>
          </a:xfrm>
        </p:spPr>
        <p:txBody>
          <a:bodyPr/>
          <a:lstStyle/>
          <a:p>
            <a:r>
              <a:rPr lang="en-US"/>
              <a:t>Click to edit Master title style</a:t>
            </a:r>
            <a:endParaRPr lang="en-GB" dirty="0"/>
          </a:p>
        </p:txBody>
      </p:sp>
      <p:sp>
        <p:nvSpPr>
          <p:cNvPr id="5" name="Slide Number Placeholder 4">
            <a:extLst>
              <a:ext uri="{FF2B5EF4-FFF2-40B4-BE49-F238E27FC236}">
                <a16:creationId xmlns:a16="http://schemas.microsoft.com/office/drawing/2014/main" id="{39F50150-D9ED-47E7-A000-A92C13949672}"/>
              </a:ext>
            </a:extLst>
          </p:cNvPr>
          <p:cNvSpPr>
            <a:spLocks noGrp="1"/>
          </p:cNvSpPr>
          <p:nvPr>
            <p:ph type="sldNum" sz="quarter" idx="22"/>
          </p:nvPr>
        </p:nvSpPr>
        <p:spPr/>
        <p:txBody>
          <a:bodyPr/>
          <a:lstStyle/>
          <a:p>
            <a:fld id="{63B79EB9-44A4-4195-A8F1-E01CABAAE376}" type="slidenum">
              <a:rPr lang="en-GB" smtClean="0"/>
              <a:pPr/>
              <a:t>‹#›</a:t>
            </a:fld>
            <a:endParaRPr lang="en-GB" dirty="0"/>
          </a:p>
        </p:txBody>
      </p:sp>
    </p:spTree>
    <p:extLst>
      <p:ext uri="{BB962C8B-B14F-4D97-AF65-F5344CB8AC3E}">
        <p14:creationId xmlns:p14="http://schemas.microsoft.com/office/powerpoint/2010/main" val="661060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Text &amp; Picture Right Black">
    <p:bg>
      <p:bgPr>
        <a:solidFill>
          <a:schemeClr val="tx1"/>
        </a:solidFill>
        <a:effectLst/>
      </p:bgPr>
    </p:bg>
    <p:spTree>
      <p:nvGrpSpPr>
        <p:cNvPr id="1" name=""/>
        <p:cNvGrpSpPr/>
        <p:nvPr/>
      </p:nvGrpSpPr>
      <p:grpSpPr>
        <a:xfrm>
          <a:off x="0" y="0"/>
          <a:ext cx="0" cy="0"/>
          <a:chOff x="0" y="0"/>
          <a:chExt cx="0" cy="0"/>
        </a:xfrm>
      </p:grpSpPr>
      <p:sp>
        <p:nvSpPr>
          <p:cNvPr id="17" name="Picture Placeholder 4">
            <a:extLst>
              <a:ext uri="{FF2B5EF4-FFF2-40B4-BE49-F238E27FC236}">
                <a16:creationId xmlns:a16="http://schemas.microsoft.com/office/drawing/2014/main" id="{9CEC3FF4-7E40-4AD1-B730-A1D0C47453FD}"/>
              </a:ext>
            </a:extLst>
          </p:cNvPr>
          <p:cNvSpPr>
            <a:spLocks noGrp="1"/>
          </p:cNvSpPr>
          <p:nvPr>
            <p:ph type="pic" sz="quarter" idx="13"/>
          </p:nvPr>
        </p:nvSpPr>
        <p:spPr>
          <a:xfrm>
            <a:off x="6961188" y="360363"/>
            <a:ext cx="4875212" cy="5729287"/>
          </a:xfrm>
          <a:prstGeom prst="rect">
            <a:avLst/>
          </a:prstGeom>
        </p:spPr>
        <p:txBody>
          <a:bodyPr/>
          <a:lstStyle>
            <a:lvl1pPr>
              <a:defRPr sz="1600">
                <a:solidFill>
                  <a:schemeClr val="bg2"/>
                </a:solidFill>
              </a:defRPr>
            </a:lvl1pPr>
          </a:lstStyle>
          <a:p>
            <a:r>
              <a:rPr lang="en-US"/>
              <a:t>Click icon to add picture</a:t>
            </a:r>
            <a:endParaRPr lang="en-US" dirty="0"/>
          </a:p>
        </p:txBody>
      </p:sp>
      <p:sp>
        <p:nvSpPr>
          <p:cNvPr id="8" name="Content Placeholder 37">
            <a:extLst>
              <a:ext uri="{FF2B5EF4-FFF2-40B4-BE49-F238E27FC236}">
                <a16:creationId xmlns:a16="http://schemas.microsoft.com/office/drawing/2014/main" id="{BE76BB4C-81CF-48E3-8BEC-BE544BCACF97}"/>
              </a:ext>
            </a:extLst>
          </p:cNvPr>
          <p:cNvSpPr>
            <a:spLocks noGrp="1"/>
          </p:cNvSpPr>
          <p:nvPr>
            <p:ph sz="quarter" idx="18"/>
          </p:nvPr>
        </p:nvSpPr>
        <p:spPr>
          <a:xfrm>
            <a:off x="354670" y="1536699"/>
            <a:ext cx="6369616" cy="4552943"/>
          </a:xfrm>
          <a:prstGeom prst="rect">
            <a:avLst/>
          </a:prstGeom>
        </p:spPr>
        <p:txBody>
          <a:bodyPr/>
          <a:lstStyle>
            <a:lvl1pPr>
              <a:spcBef>
                <a:spcPts val="0"/>
              </a:spcBef>
              <a:spcAft>
                <a:spcPts val="1200"/>
              </a:spcAft>
              <a:defRPr sz="1800">
                <a:solidFill>
                  <a:schemeClr val="bg2"/>
                </a:solidFill>
              </a:defRPr>
            </a:lvl1pPr>
            <a:lvl2pPr>
              <a:spcBef>
                <a:spcPts val="0"/>
              </a:spcBef>
              <a:spcAft>
                <a:spcPts val="1200"/>
              </a:spcAft>
              <a:buFont typeface="Wingdings" panose="05000000000000000000" pitchFamily="2" charset="2"/>
              <a:buChar char="§"/>
              <a:defRPr sz="1600">
                <a:solidFill>
                  <a:schemeClr val="bg2"/>
                </a:solidFill>
              </a:defRPr>
            </a:lvl2pPr>
            <a:lvl3pPr>
              <a:spcBef>
                <a:spcPts val="0"/>
              </a:spcBef>
              <a:spcAft>
                <a:spcPts val="1200"/>
              </a:spcAft>
              <a:buFont typeface="Wingdings" panose="05000000000000000000" pitchFamily="2" charset="2"/>
              <a:buChar char="§"/>
              <a:defRPr sz="1600">
                <a:solidFill>
                  <a:schemeClr val="bg2"/>
                </a:solidFill>
              </a:defRPr>
            </a:lvl3pPr>
            <a:lvl4pPr>
              <a:spcBef>
                <a:spcPts val="0"/>
              </a:spcBef>
              <a:spcAft>
                <a:spcPts val="1200"/>
              </a:spcAft>
              <a:defRPr sz="1200">
                <a:solidFill>
                  <a:schemeClr val="bg2"/>
                </a:solidFill>
              </a:defRPr>
            </a:lvl4pPr>
            <a:lvl5pPr>
              <a:spcBef>
                <a:spcPts val="0"/>
              </a:spcBef>
              <a:spcAft>
                <a:spcPts val="1200"/>
              </a:spcAft>
              <a:defRPr sz="12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2">
            <a:extLst>
              <a:ext uri="{FF2B5EF4-FFF2-40B4-BE49-F238E27FC236}">
                <a16:creationId xmlns:a16="http://schemas.microsoft.com/office/drawing/2014/main" id="{8C714FFC-FEFC-4295-B2CB-5356694EAC22}"/>
              </a:ext>
            </a:extLst>
          </p:cNvPr>
          <p:cNvSpPr>
            <a:spLocks noGrp="1"/>
          </p:cNvSpPr>
          <p:nvPr>
            <p:ph type="body" sz="quarter" idx="19" hasCustomPrompt="1"/>
          </p:nvPr>
        </p:nvSpPr>
        <p:spPr>
          <a:xfrm>
            <a:off x="354673" y="1054100"/>
            <a:ext cx="6369255" cy="482600"/>
          </a:xfrm>
          <a:prstGeom prst="rect">
            <a:avLst/>
          </a:prstGeom>
        </p:spPr>
        <p:txBody>
          <a:bodyPr/>
          <a:lstStyle>
            <a:lvl1pPr>
              <a:buNone/>
              <a:defRPr sz="2000" b="0">
                <a:solidFill>
                  <a:schemeClr val="bg2"/>
                </a:solidFill>
              </a:defRPr>
            </a:lvl1pPr>
          </a:lstStyle>
          <a:p>
            <a:pPr lvl="0"/>
            <a:r>
              <a:rPr lang="en-US" dirty="0"/>
              <a:t>Secondary header – Arial 20</a:t>
            </a:r>
          </a:p>
        </p:txBody>
      </p:sp>
      <p:sp>
        <p:nvSpPr>
          <p:cNvPr id="3" name="Title 2">
            <a:extLst>
              <a:ext uri="{FF2B5EF4-FFF2-40B4-BE49-F238E27FC236}">
                <a16:creationId xmlns:a16="http://schemas.microsoft.com/office/drawing/2014/main" id="{0329EDE7-4DCD-4808-A702-C084D5D844A4}"/>
              </a:ext>
            </a:extLst>
          </p:cNvPr>
          <p:cNvSpPr>
            <a:spLocks noGrp="1"/>
          </p:cNvSpPr>
          <p:nvPr>
            <p:ph type="title"/>
          </p:nvPr>
        </p:nvSpPr>
        <p:spPr>
          <a:xfrm>
            <a:off x="355033" y="365125"/>
            <a:ext cx="6369254" cy="688975"/>
          </a:xfrm>
        </p:spPr>
        <p:txBody>
          <a:bodyPr/>
          <a:lstStyle>
            <a:lvl1pPr>
              <a:defRPr>
                <a:solidFill>
                  <a:schemeClr val="bg2"/>
                </a:solidFill>
              </a:defRPr>
            </a:lvl1pPr>
          </a:lstStyle>
          <a:p>
            <a:r>
              <a:rPr lang="en-US"/>
              <a:t>Click to edit Master title style</a:t>
            </a:r>
            <a:endParaRPr lang="en-GB" dirty="0"/>
          </a:p>
        </p:txBody>
      </p:sp>
      <p:cxnSp>
        <p:nvCxnSpPr>
          <p:cNvPr id="6" name="Straight Connector 5">
            <a:extLst>
              <a:ext uri="{FF2B5EF4-FFF2-40B4-BE49-F238E27FC236}">
                <a16:creationId xmlns:a16="http://schemas.microsoft.com/office/drawing/2014/main" id="{0E1C0D06-0D62-4811-A1BE-FE5FE440F231}"/>
              </a:ext>
            </a:extLst>
          </p:cNvPr>
          <p:cNvCxnSpPr>
            <a:cxnSpLocks/>
          </p:cNvCxnSpPr>
          <p:nvPr userDrawn="1"/>
        </p:nvCxnSpPr>
        <p:spPr>
          <a:xfrm>
            <a:off x="355033" y="6301583"/>
            <a:ext cx="11476967" cy="0"/>
          </a:xfrm>
          <a:prstGeom prst="line">
            <a:avLst/>
          </a:prstGeom>
          <a:ln w="3175">
            <a:solidFill>
              <a:schemeClr val="bg2"/>
            </a:solidFill>
          </a:ln>
        </p:spPr>
        <p:style>
          <a:lnRef idx="1">
            <a:schemeClr val="accent1"/>
          </a:lnRef>
          <a:fillRef idx="0">
            <a:schemeClr val="accent1"/>
          </a:fillRef>
          <a:effectRef idx="0">
            <a:schemeClr val="accent1"/>
          </a:effectRef>
          <a:fontRef idx="minor">
            <a:schemeClr val="tx1"/>
          </a:fontRef>
        </p:style>
      </p:cxnSp>
      <p:pic>
        <p:nvPicPr>
          <p:cNvPr id="7" name="ImageSet">
            <a:extLst>
              <a:ext uri="{FF2B5EF4-FFF2-40B4-BE49-F238E27FC236}">
                <a16:creationId xmlns:a16="http://schemas.microsoft.com/office/drawing/2014/main" id="{29310C4A-ACF3-40E3-9E43-1F8B8AE20973}"/>
              </a:ext>
            </a:extLst>
          </p:cNvPr>
          <p:cNvPicPr>
            <a:picLocks noChangeAspect="1"/>
          </p:cNvPicPr>
          <p:nvPr userDrawn="1">
            <p:custDataLst>
              <p:custData r:id="rId1"/>
              <p:tags r:id="rId2"/>
            </p:custDataLst>
          </p:nvPr>
        </p:nvPicPr>
        <p:blipFill>
          <a:blip r:embed="rId4" cstate="screen">
            <a:extLst>
              <a:ext uri="{28A0092B-C50C-407E-A947-70E740481C1C}">
                <a14:useLocalDpi xmlns:a14="http://schemas.microsoft.com/office/drawing/2010/main"/>
              </a:ext>
            </a:extLst>
          </a:blip>
          <a:stretch>
            <a:fillRect/>
          </a:stretch>
        </p:blipFill>
        <p:spPr>
          <a:xfrm>
            <a:off x="360000" y="6408000"/>
            <a:ext cx="252000" cy="251370"/>
          </a:xfrm>
          <a:prstGeom prst="rect">
            <a:avLst/>
          </a:prstGeom>
        </p:spPr>
      </p:pic>
      <p:sp>
        <p:nvSpPr>
          <p:cNvPr id="5" name="Slide Number Placeholder 4">
            <a:extLst>
              <a:ext uri="{FF2B5EF4-FFF2-40B4-BE49-F238E27FC236}">
                <a16:creationId xmlns:a16="http://schemas.microsoft.com/office/drawing/2014/main" id="{BCACD9A8-3369-4BC0-8D23-2EED1FDD5185}"/>
              </a:ext>
            </a:extLst>
          </p:cNvPr>
          <p:cNvSpPr>
            <a:spLocks noGrp="1"/>
          </p:cNvSpPr>
          <p:nvPr>
            <p:ph type="sldNum" sz="quarter" idx="22"/>
          </p:nvPr>
        </p:nvSpPr>
        <p:spPr/>
        <p:txBody>
          <a:bodyPr/>
          <a:lstStyle>
            <a:lvl1pPr>
              <a:defRPr>
                <a:solidFill>
                  <a:schemeClr val="bg2"/>
                </a:solidFill>
              </a:defRPr>
            </a:lvl1pPr>
          </a:lstStyle>
          <a:p>
            <a:fld id="{63B79EB9-44A4-4195-A8F1-E01CABAAE376}" type="slidenum">
              <a:rPr lang="en-GB" smtClean="0"/>
              <a:pPr/>
              <a:t>‹#›</a:t>
            </a:fld>
            <a:endParaRPr lang="en-GB" dirty="0"/>
          </a:p>
        </p:txBody>
      </p:sp>
    </p:spTree>
    <p:extLst>
      <p:ext uri="{BB962C8B-B14F-4D97-AF65-F5344CB8AC3E}">
        <p14:creationId xmlns:p14="http://schemas.microsoft.com/office/powerpoint/2010/main" val="17046565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oftware Slide Olive and Sand">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F014F5-DA2D-4FB9-A045-5542E29D618D}"/>
              </a:ext>
            </a:extLst>
          </p:cNvPr>
          <p:cNvSpPr>
            <a:spLocks noGrp="1"/>
          </p:cNvSpPr>
          <p:nvPr>
            <p:ph type="title"/>
          </p:nvPr>
        </p:nvSpPr>
        <p:spPr>
          <a:xfrm>
            <a:off x="8315864" y="365125"/>
            <a:ext cx="3515773" cy="1363926"/>
          </a:xfrm>
        </p:spPr>
        <p:txBody>
          <a:bodyPr/>
          <a:lstStyle/>
          <a:p>
            <a:r>
              <a:rPr lang="en-US"/>
              <a:t>Click to edit Master title style</a:t>
            </a:r>
            <a:endParaRPr lang="en-GB" dirty="0"/>
          </a:p>
        </p:txBody>
      </p:sp>
      <p:sp>
        <p:nvSpPr>
          <p:cNvPr id="5" name="Text Placeholder 4">
            <a:extLst>
              <a:ext uri="{FF2B5EF4-FFF2-40B4-BE49-F238E27FC236}">
                <a16:creationId xmlns:a16="http://schemas.microsoft.com/office/drawing/2014/main" id="{7DEBE994-B51F-496E-AEA7-6CD01986DE28}"/>
              </a:ext>
            </a:extLst>
          </p:cNvPr>
          <p:cNvSpPr>
            <a:spLocks noGrp="1"/>
          </p:cNvSpPr>
          <p:nvPr>
            <p:ph type="body" sz="quarter" idx="10"/>
          </p:nvPr>
        </p:nvSpPr>
        <p:spPr>
          <a:xfrm>
            <a:off x="8315325" y="1728788"/>
            <a:ext cx="3516313" cy="4289457"/>
          </a:xfrm>
        </p:spPr>
        <p:txBody>
          <a:bodyPr/>
          <a:lstStyle>
            <a:lvl1pPr marL="0" indent="0">
              <a:buNone/>
              <a:defRPr b="1"/>
            </a:lvl1pPr>
            <a:lvl2pPr marL="0" indent="0">
              <a:buNone/>
              <a:defRPr/>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8" name="Picture Placeholder 7">
            <a:extLst>
              <a:ext uri="{FF2B5EF4-FFF2-40B4-BE49-F238E27FC236}">
                <a16:creationId xmlns:a16="http://schemas.microsoft.com/office/drawing/2014/main" id="{69905DA7-FEF7-4ECC-AD19-83B370462D64}"/>
              </a:ext>
            </a:extLst>
          </p:cNvPr>
          <p:cNvSpPr>
            <a:spLocks noGrp="1"/>
          </p:cNvSpPr>
          <p:nvPr>
            <p:ph type="pic" sz="quarter" idx="11"/>
          </p:nvPr>
        </p:nvSpPr>
        <p:spPr>
          <a:xfrm>
            <a:off x="358775" y="358775"/>
            <a:ext cx="7572375" cy="5659470"/>
          </a:xfrm>
        </p:spPr>
        <p:txBody>
          <a:bodyPr/>
          <a:lstStyle/>
          <a:p>
            <a:r>
              <a:rPr lang="en-US"/>
              <a:t>Click icon to add picture</a:t>
            </a:r>
            <a:endParaRPr lang="en-GB" dirty="0"/>
          </a:p>
        </p:txBody>
      </p:sp>
      <p:sp>
        <p:nvSpPr>
          <p:cNvPr id="6" name="Slide Number Placeholder 5">
            <a:extLst>
              <a:ext uri="{FF2B5EF4-FFF2-40B4-BE49-F238E27FC236}">
                <a16:creationId xmlns:a16="http://schemas.microsoft.com/office/drawing/2014/main" id="{DFF8264D-3E53-4854-8E1B-F3F993BF11EE}"/>
              </a:ext>
            </a:extLst>
          </p:cNvPr>
          <p:cNvSpPr>
            <a:spLocks noGrp="1"/>
          </p:cNvSpPr>
          <p:nvPr>
            <p:ph type="sldNum" sz="quarter" idx="14"/>
          </p:nvPr>
        </p:nvSpPr>
        <p:spPr/>
        <p:txBody>
          <a:bodyPr/>
          <a:lstStyle/>
          <a:p>
            <a:fld id="{63B79EB9-44A4-4195-A8F1-E01CABAAE376}" type="slidenum">
              <a:rPr lang="en-GB" smtClean="0"/>
              <a:pPr/>
              <a:t>‹#›</a:t>
            </a:fld>
            <a:endParaRPr lang="en-GB" dirty="0"/>
          </a:p>
        </p:txBody>
      </p:sp>
    </p:spTree>
    <p:extLst>
      <p:ext uri="{BB962C8B-B14F-4D97-AF65-F5344CB8AC3E}">
        <p14:creationId xmlns:p14="http://schemas.microsoft.com/office/powerpoint/2010/main" val="29932616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 Alt Image 2">
    <p:bg>
      <p:bgPr>
        <a:solidFill>
          <a:schemeClr val="tx1"/>
        </a:solidFill>
        <a:effectLst/>
      </p:bgPr>
    </p:bg>
    <p:spTree>
      <p:nvGrpSpPr>
        <p:cNvPr id="1" name=""/>
        <p:cNvGrpSpPr/>
        <p:nvPr/>
      </p:nvGrpSpPr>
      <p:grpSpPr>
        <a:xfrm>
          <a:off x="0" y="0"/>
          <a:ext cx="0" cy="0"/>
          <a:chOff x="0" y="0"/>
          <a:chExt cx="0" cy="0"/>
        </a:xfrm>
      </p:grpSpPr>
      <p:pic>
        <p:nvPicPr>
          <p:cNvPr id="11" name="ImageSet">
            <a:extLst>
              <a:ext uri="{FF2B5EF4-FFF2-40B4-BE49-F238E27FC236}">
                <a16:creationId xmlns:a16="http://schemas.microsoft.com/office/drawing/2014/main" id="{B74EC50B-74A1-40B0-B778-6A07D625960C}"/>
              </a:ext>
            </a:extLst>
          </p:cNvPr>
          <p:cNvPicPr>
            <a:picLocks noChangeAspect="1"/>
          </p:cNvPicPr>
          <p:nvPr userDrawn="1">
            <p:custDataLst>
              <p:custData r:id="rId1"/>
              <p:tags r:id="rId2"/>
            </p:custDataLst>
          </p:nvPr>
        </p:nvPicPr>
        <p:blipFill>
          <a:blip r:embed="rId4" cstate="screen">
            <a:extLst>
              <a:ext uri="{28A0092B-C50C-407E-A947-70E740481C1C}">
                <a14:useLocalDpi xmlns:a14="http://schemas.microsoft.com/office/drawing/2010/main"/>
              </a:ext>
            </a:extLst>
          </a:blip>
          <a:stretch>
            <a:fillRect/>
          </a:stretch>
        </p:blipFill>
        <p:spPr>
          <a:xfrm>
            <a:off x="360000" y="338400"/>
            <a:ext cx="1800000" cy="216000"/>
          </a:xfrm>
          <a:prstGeom prst="rect">
            <a:avLst/>
          </a:prstGeom>
        </p:spPr>
      </p:pic>
      <p:sp>
        <p:nvSpPr>
          <p:cNvPr id="19" name="Text Placeholder 17">
            <a:extLst>
              <a:ext uri="{FF2B5EF4-FFF2-40B4-BE49-F238E27FC236}">
                <a16:creationId xmlns:a16="http://schemas.microsoft.com/office/drawing/2014/main" id="{E6F8E41D-A45A-4582-92C6-F05849391765}"/>
              </a:ext>
            </a:extLst>
          </p:cNvPr>
          <p:cNvSpPr>
            <a:spLocks noGrp="1"/>
          </p:cNvSpPr>
          <p:nvPr>
            <p:ph type="body" sz="quarter" idx="10" hasCustomPrompt="1"/>
          </p:nvPr>
        </p:nvSpPr>
        <p:spPr>
          <a:xfrm>
            <a:off x="330494" y="1051717"/>
            <a:ext cx="4646614" cy="2539157"/>
          </a:xfrm>
          <a:prstGeom prst="rect">
            <a:avLst/>
          </a:prstGeom>
        </p:spPr>
        <p:txBody>
          <a:bodyPr wrap="square">
            <a:spAutoFit/>
          </a:bodyPr>
          <a:lstStyle>
            <a:lvl1pPr marL="0" indent="0">
              <a:lnSpc>
                <a:spcPts val="6600"/>
              </a:lnSpc>
              <a:spcBef>
                <a:spcPts val="0"/>
              </a:spcBef>
              <a:buNone/>
              <a:defRPr sz="7200" kern="2400" cap="all" baseline="0">
                <a:solidFill>
                  <a:schemeClr val="bg2"/>
                </a:solidFill>
                <a:latin typeface="+mj-lt"/>
              </a:defRPr>
            </a:lvl1pPr>
          </a:lstStyle>
          <a:p>
            <a:pPr lvl="0"/>
            <a:r>
              <a:rPr lang="en-GB" dirty="0"/>
              <a:t>MAIN TITLE HEADER - IMPACT</a:t>
            </a:r>
            <a:endParaRPr lang="en-US" dirty="0"/>
          </a:p>
        </p:txBody>
      </p:sp>
      <p:sp>
        <p:nvSpPr>
          <p:cNvPr id="21" name="Text Placeholder 20">
            <a:extLst>
              <a:ext uri="{FF2B5EF4-FFF2-40B4-BE49-F238E27FC236}">
                <a16:creationId xmlns:a16="http://schemas.microsoft.com/office/drawing/2014/main" id="{4BC86496-8BFD-4594-B86C-01EDCC2118F6}"/>
              </a:ext>
            </a:extLst>
          </p:cNvPr>
          <p:cNvSpPr>
            <a:spLocks noGrp="1"/>
          </p:cNvSpPr>
          <p:nvPr>
            <p:ph type="body" sz="quarter" idx="11" hasCustomPrompt="1"/>
          </p:nvPr>
        </p:nvSpPr>
        <p:spPr>
          <a:xfrm>
            <a:off x="358774" y="3717231"/>
            <a:ext cx="4646614" cy="382894"/>
          </a:xfrm>
          <a:prstGeom prst="rect">
            <a:avLst/>
          </a:prstGeom>
        </p:spPr>
        <p:txBody>
          <a:bodyPr/>
          <a:lstStyle>
            <a:lvl1pPr marL="0" indent="0">
              <a:spcBef>
                <a:spcPts val="0"/>
              </a:spcBef>
              <a:buNone/>
              <a:defRPr sz="1600">
                <a:solidFill>
                  <a:schemeClr val="bg2"/>
                </a:solidFill>
              </a:defRPr>
            </a:lvl1pPr>
          </a:lstStyle>
          <a:p>
            <a:pPr lvl="0"/>
            <a:r>
              <a:rPr lang="en-US" dirty="0"/>
              <a:t>Add presentation subtitle – Arial</a:t>
            </a:r>
          </a:p>
        </p:txBody>
      </p:sp>
      <p:sp>
        <p:nvSpPr>
          <p:cNvPr id="2" name="Date Placeholder 1">
            <a:extLst>
              <a:ext uri="{FF2B5EF4-FFF2-40B4-BE49-F238E27FC236}">
                <a16:creationId xmlns:a16="http://schemas.microsoft.com/office/drawing/2014/main" id="{9B8A46D2-B24F-4BC5-94E5-6ABCD0281794}"/>
              </a:ext>
            </a:extLst>
          </p:cNvPr>
          <p:cNvSpPr>
            <a:spLocks noGrp="1"/>
          </p:cNvSpPr>
          <p:nvPr>
            <p:ph type="dt" sz="half" idx="12"/>
          </p:nvPr>
        </p:nvSpPr>
        <p:spPr>
          <a:xfrm>
            <a:off x="358774" y="4100125"/>
            <a:ext cx="1722439" cy="365125"/>
          </a:xfrm>
        </p:spPr>
        <p:txBody>
          <a:bodyPr anchor="t" anchorCtr="0"/>
          <a:lstStyle>
            <a:lvl1pPr>
              <a:defRPr lang="en-GB" sz="1200" kern="1200" smtClean="0">
                <a:solidFill>
                  <a:schemeClr val="accent1"/>
                </a:solidFill>
                <a:latin typeface="+mn-lt"/>
                <a:ea typeface="+mn-ea"/>
                <a:cs typeface="+mn-cs"/>
              </a:defRPr>
            </a:lvl1pPr>
          </a:lstStyle>
          <a:p>
            <a:fld id="{0BF4EF78-7BBD-49CB-8BDF-A92D4B3F5753}" type="datetime6">
              <a:rPr lang="en-GB" smtClean="0"/>
              <a:t>April 21</a:t>
            </a:fld>
            <a:endParaRPr lang="en-GB" dirty="0"/>
          </a:p>
        </p:txBody>
      </p:sp>
      <p:pic>
        <p:nvPicPr>
          <p:cNvPr id="8" name="Picture 7" descr="A person swimming in a pool&#10;&#10;Description automatically generated with low confidence">
            <a:extLst>
              <a:ext uri="{FF2B5EF4-FFF2-40B4-BE49-F238E27FC236}">
                <a16:creationId xmlns:a16="http://schemas.microsoft.com/office/drawing/2014/main" id="{FB3BA364-4628-433F-BFE2-22B0B733EB1D}"/>
              </a:ext>
            </a:extLst>
          </p:cNvPr>
          <p:cNvPicPr>
            <a:picLocks noChangeAspect="1"/>
          </p:cNvPicPr>
          <p:nvPr userDrawn="1"/>
        </p:nvPicPr>
        <p:blipFill rotWithShape="1">
          <a:blip r:embed="rId5" cstate="screen">
            <a:extLst>
              <a:ext uri="{28A0092B-C50C-407E-A947-70E740481C1C}">
                <a14:useLocalDpi xmlns:a14="http://schemas.microsoft.com/office/drawing/2010/main"/>
              </a:ext>
            </a:extLst>
          </a:blip>
          <a:srcRect/>
          <a:stretch/>
        </p:blipFill>
        <p:spPr>
          <a:xfrm>
            <a:off x="6101772" y="0"/>
            <a:ext cx="6090228" cy="6858000"/>
          </a:xfrm>
          <a:prstGeom prst="rect">
            <a:avLst/>
          </a:prstGeom>
        </p:spPr>
      </p:pic>
    </p:spTree>
    <p:extLst>
      <p:ext uri="{BB962C8B-B14F-4D97-AF65-F5344CB8AC3E}">
        <p14:creationId xmlns:p14="http://schemas.microsoft.com/office/powerpoint/2010/main" val="2752343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oftware Slide Sand and White">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F014F5-DA2D-4FB9-A045-5542E29D618D}"/>
              </a:ext>
            </a:extLst>
          </p:cNvPr>
          <p:cNvSpPr>
            <a:spLocks noGrp="1"/>
          </p:cNvSpPr>
          <p:nvPr>
            <p:ph type="title"/>
          </p:nvPr>
        </p:nvSpPr>
        <p:spPr>
          <a:xfrm>
            <a:off x="8315864" y="365125"/>
            <a:ext cx="3515773" cy="1363926"/>
          </a:xfrm>
        </p:spPr>
        <p:txBody>
          <a:bodyPr/>
          <a:lstStyle/>
          <a:p>
            <a:r>
              <a:rPr lang="en-US"/>
              <a:t>Click to edit Master title style</a:t>
            </a:r>
            <a:endParaRPr lang="en-GB" dirty="0"/>
          </a:p>
        </p:txBody>
      </p:sp>
      <p:sp>
        <p:nvSpPr>
          <p:cNvPr id="5" name="Text Placeholder 4">
            <a:extLst>
              <a:ext uri="{FF2B5EF4-FFF2-40B4-BE49-F238E27FC236}">
                <a16:creationId xmlns:a16="http://schemas.microsoft.com/office/drawing/2014/main" id="{7DEBE994-B51F-496E-AEA7-6CD01986DE28}"/>
              </a:ext>
            </a:extLst>
          </p:cNvPr>
          <p:cNvSpPr>
            <a:spLocks noGrp="1"/>
          </p:cNvSpPr>
          <p:nvPr>
            <p:ph type="body" sz="quarter" idx="10"/>
          </p:nvPr>
        </p:nvSpPr>
        <p:spPr>
          <a:xfrm>
            <a:off x="8315325" y="1728788"/>
            <a:ext cx="3516313" cy="4289457"/>
          </a:xfrm>
        </p:spPr>
        <p:txBody>
          <a:bodyPr/>
          <a:lstStyle>
            <a:lvl1pPr marL="0" indent="0">
              <a:buNone/>
              <a:defRPr b="1"/>
            </a:lvl1pPr>
            <a:lvl2pPr marL="0" indent="0">
              <a:buNone/>
              <a:defRPr/>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8" name="Picture Placeholder 7">
            <a:extLst>
              <a:ext uri="{FF2B5EF4-FFF2-40B4-BE49-F238E27FC236}">
                <a16:creationId xmlns:a16="http://schemas.microsoft.com/office/drawing/2014/main" id="{69905DA7-FEF7-4ECC-AD19-83B370462D64}"/>
              </a:ext>
            </a:extLst>
          </p:cNvPr>
          <p:cNvSpPr>
            <a:spLocks noGrp="1"/>
          </p:cNvSpPr>
          <p:nvPr>
            <p:ph type="pic" sz="quarter" idx="11"/>
          </p:nvPr>
        </p:nvSpPr>
        <p:spPr>
          <a:xfrm>
            <a:off x="358775" y="358775"/>
            <a:ext cx="7572375" cy="5659470"/>
          </a:xfrm>
        </p:spPr>
        <p:txBody>
          <a:bodyPr/>
          <a:lstStyle/>
          <a:p>
            <a:r>
              <a:rPr lang="en-US"/>
              <a:t>Click icon to add picture</a:t>
            </a:r>
            <a:endParaRPr lang="en-GB" dirty="0"/>
          </a:p>
        </p:txBody>
      </p:sp>
      <p:sp>
        <p:nvSpPr>
          <p:cNvPr id="6" name="Slide Number Placeholder 5">
            <a:extLst>
              <a:ext uri="{FF2B5EF4-FFF2-40B4-BE49-F238E27FC236}">
                <a16:creationId xmlns:a16="http://schemas.microsoft.com/office/drawing/2014/main" id="{54693EDF-EC7A-4D39-998B-00B2A30B11C0}"/>
              </a:ext>
            </a:extLst>
          </p:cNvPr>
          <p:cNvSpPr>
            <a:spLocks noGrp="1"/>
          </p:cNvSpPr>
          <p:nvPr>
            <p:ph type="sldNum" sz="quarter" idx="14"/>
          </p:nvPr>
        </p:nvSpPr>
        <p:spPr/>
        <p:txBody>
          <a:bodyPr/>
          <a:lstStyle/>
          <a:p>
            <a:fld id="{63B79EB9-44A4-4195-A8F1-E01CABAAE376}" type="slidenum">
              <a:rPr lang="en-GB" smtClean="0"/>
              <a:pPr/>
              <a:t>‹#›</a:t>
            </a:fld>
            <a:endParaRPr lang="en-GB" dirty="0"/>
          </a:p>
        </p:txBody>
      </p:sp>
    </p:spTree>
    <p:extLst>
      <p:ext uri="{BB962C8B-B14F-4D97-AF65-F5344CB8AC3E}">
        <p14:creationId xmlns:p14="http://schemas.microsoft.com/office/powerpoint/2010/main" val="2425673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White">
    <p:bg>
      <p:bgPr>
        <a:solidFill>
          <a:schemeClr val="bg1"/>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5DD4C45-48C9-4BA8-A23E-1EB2B903EA5A}"/>
              </a:ext>
            </a:extLst>
          </p:cNvPr>
          <p:cNvSpPr>
            <a:spLocks noGrp="1"/>
          </p:cNvSpPr>
          <p:nvPr>
            <p:ph type="sldNum" sz="quarter" idx="12"/>
          </p:nvPr>
        </p:nvSpPr>
        <p:spPr/>
        <p:txBody>
          <a:bodyPr/>
          <a:lstStyle/>
          <a:p>
            <a:fld id="{63B79EB9-44A4-4195-A8F1-E01CABAAE376}" type="slidenum">
              <a:rPr lang="en-GB" smtClean="0"/>
              <a:pPr/>
              <a:t>‹#›</a:t>
            </a:fld>
            <a:endParaRPr lang="en-GB" dirty="0"/>
          </a:p>
        </p:txBody>
      </p:sp>
    </p:spTree>
    <p:extLst>
      <p:ext uri="{BB962C8B-B14F-4D97-AF65-F5344CB8AC3E}">
        <p14:creationId xmlns:p14="http://schemas.microsoft.com/office/powerpoint/2010/main" val="6353518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userDrawn="1">
  <p:cSld name="End Slide_Black">
    <p:bg>
      <p:bgPr>
        <a:solidFill>
          <a:schemeClr val="tx1"/>
        </a:solidFill>
        <a:effectLst/>
      </p:bgPr>
    </p:bg>
    <p:spTree>
      <p:nvGrpSpPr>
        <p:cNvPr id="1" name=""/>
        <p:cNvGrpSpPr/>
        <p:nvPr/>
      </p:nvGrpSpPr>
      <p:grpSpPr>
        <a:xfrm>
          <a:off x="0" y="0"/>
          <a:ext cx="0" cy="0"/>
          <a:chOff x="0" y="0"/>
          <a:chExt cx="0" cy="0"/>
        </a:xfrm>
      </p:grpSpPr>
      <p:pic>
        <p:nvPicPr>
          <p:cNvPr id="4" name="ImageSet">
            <a:extLst>
              <a:ext uri="{FF2B5EF4-FFF2-40B4-BE49-F238E27FC236}">
                <a16:creationId xmlns:a16="http://schemas.microsoft.com/office/drawing/2014/main" id="{61DC6753-BF1F-461D-B40E-BB6123A2259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016963" y="3179516"/>
            <a:ext cx="4158074" cy="498968"/>
          </a:xfrm>
          <a:prstGeom prst="rect">
            <a:avLst/>
          </a:prstGeom>
        </p:spPr>
      </p:pic>
      <p:sp>
        <p:nvSpPr>
          <p:cNvPr id="6" name="TextBox 88">
            <a:extLst>
              <a:ext uri="{FF2B5EF4-FFF2-40B4-BE49-F238E27FC236}">
                <a16:creationId xmlns:a16="http://schemas.microsoft.com/office/drawing/2014/main" id="{850A3600-4C49-4F9B-B71F-10464EB2D5DB}"/>
              </a:ext>
            </a:extLst>
          </p:cNvPr>
          <p:cNvSpPr txBox="1"/>
          <p:nvPr userDrawn="1"/>
        </p:nvSpPr>
        <p:spPr>
          <a:xfrm>
            <a:off x="358774" y="6152508"/>
            <a:ext cx="11265875" cy="400110"/>
          </a:xfrm>
          <a:prstGeom prst="rect">
            <a:avLst/>
          </a:prstGeom>
          <a:noFill/>
        </p:spPr>
        <p:txBody>
          <a:bodyPr wrap="square" lIns="0" tIns="0" rIns="0" bIns="0" rtlCol="0" anchor="b"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40">
              <a:spcAft>
                <a:spcPts val="600"/>
              </a:spcAft>
            </a:pPr>
            <a:r>
              <a:rPr lang="en-US" sz="700" dirty="0">
                <a:solidFill>
                  <a:schemeClr val="bg2"/>
                </a:solidFill>
                <a:latin typeface="Arial" panose="020B0604020202020204" pitchFamily="34" charset="0"/>
                <a:cs typeface="Arial" panose="020B0604020202020204" pitchFamily="34" charset="0"/>
              </a:rPr>
              <a:t>© 2021 Travelport. All rights reserved. Travelport, Apollo, Galileo, Worldspan and the Travelport logo are trademarks of Travelport. All other marks are the property of their respective owners.</a:t>
            </a:r>
          </a:p>
          <a:p>
            <a:pPr defTabSz="1219140"/>
            <a:r>
              <a:rPr lang="en-US" sz="700" b="1" dirty="0">
                <a:solidFill>
                  <a:schemeClr val="bg2"/>
                </a:solidFill>
                <a:latin typeface="Arial" panose="020B0604020202020204" pitchFamily="34" charset="0"/>
                <a:cs typeface="Arial" panose="020B0604020202020204" pitchFamily="34" charset="0"/>
              </a:rPr>
              <a:t>Note about examples:</a:t>
            </a:r>
          </a:p>
          <a:p>
            <a:pPr defTabSz="1219140"/>
            <a:r>
              <a:rPr lang="en-US" sz="700" dirty="0">
                <a:solidFill>
                  <a:schemeClr val="bg2"/>
                </a:solidFill>
                <a:latin typeface="Arial" panose="020B0604020202020204" pitchFamily="34" charset="0"/>
                <a:cs typeface="Arial" panose="020B0604020202020204" pitchFamily="34" charset="0"/>
              </a:rPr>
              <a:t>All screen examples and other inserts associated with system output are provided for illustration purposes only. They are provided as illustrative examples of system functionality and are not meant to represent actual screen responses, rates, etc.</a:t>
            </a:r>
            <a:endParaRPr lang="en-US" sz="1000" dirty="0">
              <a:solidFill>
                <a:schemeClr val="bg2"/>
              </a:solidFill>
            </a:endParaRPr>
          </a:p>
        </p:txBody>
      </p:sp>
    </p:spTree>
    <p:extLst>
      <p:ext uri="{BB962C8B-B14F-4D97-AF65-F5344CB8AC3E}">
        <p14:creationId xmlns:p14="http://schemas.microsoft.com/office/powerpoint/2010/main" val="435164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Slide Sand">
    <p:bg>
      <p:bgPr>
        <a:solidFill>
          <a:schemeClr val="bg2"/>
        </a:solidFill>
        <a:effectLst/>
      </p:bgPr>
    </p:bg>
    <p:spTree>
      <p:nvGrpSpPr>
        <p:cNvPr id="1" name=""/>
        <p:cNvGrpSpPr/>
        <p:nvPr/>
      </p:nvGrpSpPr>
      <p:grpSpPr>
        <a:xfrm>
          <a:off x="0" y="0"/>
          <a:ext cx="0" cy="0"/>
          <a:chOff x="0" y="0"/>
          <a:chExt cx="0" cy="0"/>
        </a:xfrm>
      </p:grpSpPr>
      <p:sp>
        <p:nvSpPr>
          <p:cNvPr id="19" name="Text Placeholder 17">
            <a:extLst>
              <a:ext uri="{FF2B5EF4-FFF2-40B4-BE49-F238E27FC236}">
                <a16:creationId xmlns:a16="http://schemas.microsoft.com/office/drawing/2014/main" id="{E6F8E41D-A45A-4582-92C6-F05849391765}"/>
              </a:ext>
            </a:extLst>
          </p:cNvPr>
          <p:cNvSpPr>
            <a:spLocks noGrp="1"/>
          </p:cNvSpPr>
          <p:nvPr>
            <p:ph type="body" sz="quarter" idx="10" hasCustomPrompt="1"/>
          </p:nvPr>
        </p:nvSpPr>
        <p:spPr>
          <a:xfrm>
            <a:off x="330494" y="1051717"/>
            <a:ext cx="4646614" cy="2539157"/>
          </a:xfrm>
          <a:prstGeom prst="rect">
            <a:avLst/>
          </a:prstGeom>
        </p:spPr>
        <p:txBody>
          <a:bodyPr wrap="square">
            <a:spAutoFit/>
          </a:bodyPr>
          <a:lstStyle>
            <a:lvl1pPr marL="0" indent="0">
              <a:lnSpc>
                <a:spcPts val="6600"/>
              </a:lnSpc>
              <a:spcBef>
                <a:spcPts val="0"/>
              </a:spcBef>
              <a:buNone/>
              <a:defRPr sz="7200" kern="2400" cap="all" baseline="0">
                <a:solidFill>
                  <a:schemeClr val="tx1"/>
                </a:solidFill>
                <a:latin typeface="+mj-lt"/>
              </a:defRPr>
            </a:lvl1pPr>
          </a:lstStyle>
          <a:p>
            <a:pPr lvl="0"/>
            <a:r>
              <a:rPr lang="en-GB" dirty="0"/>
              <a:t>MAIN TITLE HEADER - IMPACT</a:t>
            </a:r>
            <a:endParaRPr lang="en-US" dirty="0"/>
          </a:p>
        </p:txBody>
      </p:sp>
      <p:sp>
        <p:nvSpPr>
          <p:cNvPr id="21" name="Text Placeholder 20">
            <a:extLst>
              <a:ext uri="{FF2B5EF4-FFF2-40B4-BE49-F238E27FC236}">
                <a16:creationId xmlns:a16="http://schemas.microsoft.com/office/drawing/2014/main" id="{4BC86496-8BFD-4594-B86C-01EDCC2118F6}"/>
              </a:ext>
            </a:extLst>
          </p:cNvPr>
          <p:cNvSpPr>
            <a:spLocks noGrp="1"/>
          </p:cNvSpPr>
          <p:nvPr>
            <p:ph type="body" sz="quarter" idx="11" hasCustomPrompt="1"/>
          </p:nvPr>
        </p:nvSpPr>
        <p:spPr>
          <a:xfrm>
            <a:off x="358774" y="3717231"/>
            <a:ext cx="4646614" cy="382894"/>
          </a:xfrm>
          <a:prstGeom prst="rect">
            <a:avLst/>
          </a:prstGeom>
        </p:spPr>
        <p:txBody>
          <a:bodyPr/>
          <a:lstStyle>
            <a:lvl1pPr marL="0" indent="0">
              <a:spcBef>
                <a:spcPts val="0"/>
              </a:spcBef>
              <a:buNone/>
              <a:defRPr sz="1600">
                <a:solidFill>
                  <a:schemeClr val="tx1"/>
                </a:solidFill>
              </a:defRPr>
            </a:lvl1pPr>
          </a:lstStyle>
          <a:p>
            <a:pPr lvl="0"/>
            <a:r>
              <a:rPr lang="en-US" dirty="0"/>
              <a:t>Add presentation subtitle – Arial</a:t>
            </a:r>
          </a:p>
        </p:txBody>
      </p:sp>
      <p:sp>
        <p:nvSpPr>
          <p:cNvPr id="2" name="Date Placeholder 1">
            <a:extLst>
              <a:ext uri="{FF2B5EF4-FFF2-40B4-BE49-F238E27FC236}">
                <a16:creationId xmlns:a16="http://schemas.microsoft.com/office/drawing/2014/main" id="{9B8A46D2-B24F-4BC5-94E5-6ABCD0281794}"/>
              </a:ext>
            </a:extLst>
          </p:cNvPr>
          <p:cNvSpPr>
            <a:spLocks noGrp="1"/>
          </p:cNvSpPr>
          <p:nvPr>
            <p:ph type="dt" sz="half" idx="12"/>
          </p:nvPr>
        </p:nvSpPr>
        <p:spPr>
          <a:xfrm>
            <a:off x="358774" y="4100125"/>
            <a:ext cx="1722439" cy="365125"/>
          </a:xfrm>
        </p:spPr>
        <p:txBody>
          <a:bodyPr anchor="t" anchorCtr="0"/>
          <a:lstStyle>
            <a:lvl1pPr>
              <a:defRPr lang="en-GB" sz="1200" kern="1200" smtClean="0">
                <a:solidFill>
                  <a:schemeClr val="accent1"/>
                </a:solidFill>
                <a:latin typeface="+mn-lt"/>
                <a:ea typeface="+mn-ea"/>
                <a:cs typeface="+mn-cs"/>
              </a:defRPr>
            </a:lvl1pPr>
          </a:lstStyle>
          <a:p>
            <a:fld id="{0BF4EF78-7BBD-49CB-8BDF-A92D4B3F5753}" type="datetime6">
              <a:rPr lang="en-GB" smtClean="0"/>
              <a:t>April 21</a:t>
            </a:fld>
            <a:endParaRPr lang="en-GB" dirty="0"/>
          </a:p>
        </p:txBody>
      </p:sp>
      <p:pic>
        <p:nvPicPr>
          <p:cNvPr id="7" name="ImageSet">
            <a:extLst>
              <a:ext uri="{FF2B5EF4-FFF2-40B4-BE49-F238E27FC236}">
                <a16:creationId xmlns:a16="http://schemas.microsoft.com/office/drawing/2014/main" id="{1AF13607-5210-4A75-AD40-E28EEA3A3865}"/>
              </a:ext>
            </a:extLst>
          </p:cNvPr>
          <p:cNvPicPr>
            <a:picLocks noChangeAspect="1"/>
          </p:cNvPicPr>
          <p:nvPr userDrawn="1">
            <p:custDataLst>
              <p:custData r:id="rId1"/>
              <p:tags r:id="rId2"/>
            </p:custDataLst>
          </p:nvPr>
        </p:nvPicPr>
        <p:blipFill>
          <a:blip r:embed="rId4" cstate="screen">
            <a:extLst>
              <a:ext uri="{28A0092B-C50C-407E-A947-70E740481C1C}">
                <a14:useLocalDpi xmlns:a14="http://schemas.microsoft.com/office/drawing/2010/main"/>
              </a:ext>
            </a:extLst>
          </a:blip>
          <a:stretch>
            <a:fillRect/>
          </a:stretch>
        </p:blipFill>
        <p:spPr>
          <a:xfrm>
            <a:off x="360000" y="338400"/>
            <a:ext cx="1800000" cy="216000"/>
          </a:xfrm>
          <a:prstGeom prst="rect">
            <a:avLst/>
          </a:prstGeom>
        </p:spPr>
      </p:pic>
      <p:pic>
        <p:nvPicPr>
          <p:cNvPr id="9" name="Picture 8">
            <a:extLst>
              <a:ext uri="{FF2B5EF4-FFF2-40B4-BE49-F238E27FC236}">
                <a16:creationId xmlns:a16="http://schemas.microsoft.com/office/drawing/2014/main" id="{47610255-D814-4BCC-8024-548BD2A18139}"/>
              </a:ext>
            </a:extLst>
          </p:cNvPr>
          <p:cNvPicPr>
            <a:picLocks noChangeAspect="1"/>
          </p:cNvPicPr>
          <p:nvPr userDrawn="1"/>
        </p:nvPicPr>
        <p:blipFill rotWithShape="1">
          <a:blip r:embed="rId5" cstate="screen">
            <a:extLst>
              <a:ext uri="{28A0092B-C50C-407E-A947-70E740481C1C}">
                <a14:useLocalDpi xmlns:a14="http://schemas.microsoft.com/office/drawing/2010/main"/>
              </a:ext>
            </a:extLst>
          </a:blip>
          <a:srcRect/>
          <a:stretch/>
        </p:blipFill>
        <p:spPr>
          <a:xfrm>
            <a:off x="6090228" y="0"/>
            <a:ext cx="6101772" cy="6849704"/>
          </a:xfrm>
          <a:prstGeom prst="rect">
            <a:avLst/>
          </a:prstGeom>
        </p:spPr>
      </p:pic>
    </p:spTree>
    <p:extLst>
      <p:ext uri="{BB962C8B-B14F-4D97-AF65-F5344CB8AC3E}">
        <p14:creationId xmlns:p14="http://schemas.microsoft.com/office/powerpoint/2010/main" val="1852477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itle Slide_Sand Alt Image">
    <p:bg>
      <p:bgPr>
        <a:solidFill>
          <a:schemeClr val="bg2"/>
        </a:solidFill>
        <a:effectLst/>
      </p:bgPr>
    </p:bg>
    <p:spTree>
      <p:nvGrpSpPr>
        <p:cNvPr id="1" name=""/>
        <p:cNvGrpSpPr/>
        <p:nvPr/>
      </p:nvGrpSpPr>
      <p:grpSpPr>
        <a:xfrm>
          <a:off x="0" y="0"/>
          <a:ext cx="0" cy="0"/>
          <a:chOff x="0" y="0"/>
          <a:chExt cx="0" cy="0"/>
        </a:xfrm>
      </p:grpSpPr>
      <p:sp>
        <p:nvSpPr>
          <p:cNvPr id="19" name="Text Placeholder 17">
            <a:extLst>
              <a:ext uri="{FF2B5EF4-FFF2-40B4-BE49-F238E27FC236}">
                <a16:creationId xmlns:a16="http://schemas.microsoft.com/office/drawing/2014/main" id="{E6F8E41D-A45A-4582-92C6-F05849391765}"/>
              </a:ext>
            </a:extLst>
          </p:cNvPr>
          <p:cNvSpPr>
            <a:spLocks noGrp="1"/>
          </p:cNvSpPr>
          <p:nvPr>
            <p:ph type="body" sz="quarter" idx="10" hasCustomPrompt="1"/>
          </p:nvPr>
        </p:nvSpPr>
        <p:spPr>
          <a:xfrm>
            <a:off x="330494" y="1051717"/>
            <a:ext cx="4646614" cy="2539157"/>
          </a:xfrm>
          <a:prstGeom prst="rect">
            <a:avLst/>
          </a:prstGeom>
        </p:spPr>
        <p:txBody>
          <a:bodyPr wrap="square">
            <a:spAutoFit/>
          </a:bodyPr>
          <a:lstStyle>
            <a:lvl1pPr marL="0" indent="0">
              <a:lnSpc>
                <a:spcPts val="6600"/>
              </a:lnSpc>
              <a:spcBef>
                <a:spcPts val="0"/>
              </a:spcBef>
              <a:buNone/>
              <a:defRPr sz="7200" kern="2400" cap="all" baseline="0">
                <a:solidFill>
                  <a:schemeClr val="tx1"/>
                </a:solidFill>
                <a:latin typeface="+mj-lt"/>
              </a:defRPr>
            </a:lvl1pPr>
          </a:lstStyle>
          <a:p>
            <a:pPr lvl="0"/>
            <a:r>
              <a:rPr lang="en-GB" dirty="0"/>
              <a:t>MAIN TITLE HEADER - IMPACT</a:t>
            </a:r>
            <a:endParaRPr lang="en-US" dirty="0"/>
          </a:p>
        </p:txBody>
      </p:sp>
      <p:sp>
        <p:nvSpPr>
          <p:cNvPr id="21" name="Text Placeholder 20">
            <a:extLst>
              <a:ext uri="{FF2B5EF4-FFF2-40B4-BE49-F238E27FC236}">
                <a16:creationId xmlns:a16="http://schemas.microsoft.com/office/drawing/2014/main" id="{4BC86496-8BFD-4594-B86C-01EDCC2118F6}"/>
              </a:ext>
            </a:extLst>
          </p:cNvPr>
          <p:cNvSpPr>
            <a:spLocks noGrp="1"/>
          </p:cNvSpPr>
          <p:nvPr>
            <p:ph type="body" sz="quarter" idx="11" hasCustomPrompt="1"/>
          </p:nvPr>
        </p:nvSpPr>
        <p:spPr>
          <a:xfrm>
            <a:off x="358774" y="3717231"/>
            <a:ext cx="4646614" cy="382894"/>
          </a:xfrm>
          <a:prstGeom prst="rect">
            <a:avLst/>
          </a:prstGeom>
        </p:spPr>
        <p:txBody>
          <a:bodyPr/>
          <a:lstStyle>
            <a:lvl1pPr marL="0" indent="0">
              <a:spcBef>
                <a:spcPts val="0"/>
              </a:spcBef>
              <a:buNone/>
              <a:defRPr sz="1600">
                <a:solidFill>
                  <a:schemeClr val="tx1"/>
                </a:solidFill>
              </a:defRPr>
            </a:lvl1pPr>
          </a:lstStyle>
          <a:p>
            <a:pPr lvl="0"/>
            <a:r>
              <a:rPr lang="en-US" dirty="0"/>
              <a:t>Add presentation subtitle – Arial</a:t>
            </a:r>
          </a:p>
        </p:txBody>
      </p:sp>
      <p:sp>
        <p:nvSpPr>
          <p:cNvPr id="2" name="Date Placeholder 1">
            <a:extLst>
              <a:ext uri="{FF2B5EF4-FFF2-40B4-BE49-F238E27FC236}">
                <a16:creationId xmlns:a16="http://schemas.microsoft.com/office/drawing/2014/main" id="{9B8A46D2-B24F-4BC5-94E5-6ABCD0281794}"/>
              </a:ext>
            </a:extLst>
          </p:cNvPr>
          <p:cNvSpPr>
            <a:spLocks noGrp="1"/>
          </p:cNvSpPr>
          <p:nvPr>
            <p:ph type="dt" sz="half" idx="12"/>
          </p:nvPr>
        </p:nvSpPr>
        <p:spPr>
          <a:xfrm>
            <a:off x="358774" y="4100125"/>
            <a:ext cx="1722439" cy="365125"/>
          </a:xfrm>
        </p:spPr>
        <p:txBody>
          <a:bodyPr anchor="t" anchorCtr="0"/>
          <a:lstStyle>
            <a:lvl1pPr>
              <a:defRPr lang="en-GB" sz="1200" kern="1200" smtClean="0">
                <a:solidFill>
                  <a:schemeClr val="accent1"/>
                </a:solidFill>
                <a:latin typeface="+mn-lt"/>
                <a:ea typeface="+mn-ea"/>
                <a:cs typeface="+mn-cs"/>
              </a:defRPr>
            </a:lvl1pPr>
          </a:lstStyle>
          <a:p>
            <a:fld id="{0BF4EF78-7BBD-49CB-8BDF-A92D4B3F5753}" type="datetime6">
              <a:rPr lang="en-GB" smtClean="0"/>
              <a:t>April 21</a:t>
            </a:fld>
            <a:endParaRPr lang="en-GB" dirty="0"/>
          </a:p>
        </p:txBody>
      </p:sp>
      <p:pic>
        <p:nvPicPr>
          <p:cNvPr id="7" name="ImageSet">
            <a:extLst>
              <a:ext uri="{FF2B5EF4-FFF2-40B4-BE49-F238E27FC236}">
                <a16:creationId xmlns:a16="http://schemas.microsoft.com/office/drawing/2014/main" id="{1AF13607-5210-4A75-AD40-E28EEA3A3865}"/>
              </a:ext>
            </a:extLst>
          </p:cNvPr>
          <p:cNvPicPr>
            <a:picLocks noChangeAspect="1"/>
          </p:cNvPicPr>
          <p:nvPr userDrawn="1">
            <p:custDataLst>
              <p:custData r:id="rId1"/>
              <p:tags r:id="rId2"/>
            </p:custDataLst>
          </p:nvPr>
        </p:nvPicPr>
        <p:blipFill>
          <a:blip r:embed="rId4" cstate="screen">
            <a:extLst>
              <a:ext uri="{28A0092B-C50C-407E-A947-70E740481C1C}">
                <a14:useLocalDpi xmlns:a14="http://schemas.microsoft.com/office/drawing/2010/main"/>
              </a:ext>
            </a:extLst>
          </a:blip>
          <a:stretch>
            <a:fillRect/>
          </a:stretch>
        </p:blipFill>
        <p:spPr>
          <a:xfrm>
            <a:off x="360000" y="338400"/>
            <a:ext cx="1800000" cy="216000"/>
          </a:xfrm>
          <a:prstGeom prst="rect">
            <a:avLst/>
          </a:prstGeom>
        </p:spPr>
      </p:pic>
      <p:pic>
        <p:nvPicPr>
          <p:cNvPr id="8" name="Picture 7" descr="A group of women wearing colorful dresses&#10;&#10;Description automatically generated with low confidence">
            <a:extLst>
              <a:ext uri="{FF2B5EF4-FFF2-40B4-BE49-F238E27FC236}">
                <a16:creationId xmlns:a16="http://schemas.microsoft.com/office/drawing/2014/main" id="{D3D32416-DC8A-4621-83B3-DA62D39178F6}"/>
              </a:ext>
            </a:extLst>
          </p:cNvPr>
          <p:cNvPicPr>
            <a:picLocks noChangeAspect="1"/>
          </p:cNvPicPr>
          <p:nvPr userDrawn="1"/>
        </p:nvPicPr>
        <p:blipFill rotWithShape="1">
          <a:blip r:embed="rId5" cstate="screen">
            <a:extLst>
              <a:ext uri="{28A0092B-C50C-407E-A947-70E740481C1C}">
                <a14:useLocalDpi xmlns:a14="http://schemas.microsoft.com/office/drawing/2010/main"/>
              </a:ext>
            </a:extLst>
          </a:blip>
          <a:srcRect/>
          <a:stretch/>
        </p:blipFill>
        <p:spPr>
          <a:xfrm>
            <a:off x="6090228" y="0"/>
            <a:ext cx="6101772" cy="6858000"/>
          </a:xfrm>
          <a:prstGeom prst="rect">
            <a:avLst/>
          </a:prstGeom>
        </p:spPr>
      </p:pic>
    </p:spTree>
    <p:extLst>
      <p:ext uri="{BB962C8B-B14F-4D97-AF65-F5344CB8AC3E}">
        <p14:creationId xmlns:p14="http://schemas.microsoft.com/office/powerpoint/2010/main" val="2567077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itle Slide_Sand Alt Image 2">
    <p:bg>
      <p:bgPr>
        <a:solidFill>
          <a:schemeClr val="bg2"/>
        </a:solidFill>
        <a:effectLst/>
      </p:bgPr>
    </p:bg>
    <p:spTree>
      <p:nvGrpSpPr>
        <p:cNvPr id="1" name=""/>
        <p:cNvGrpSpPr/>
        <p:nvPr/>
      </p:nvGrpSpPr>
      <p:grpSpPr>
        <a:xfrm>
          <a:off x="0" y="0"/>
          <a:ext cx="0" cy="0"/>
          <a:chOff x="0" y="0"/>
          <a:chExt cx="0" cy="0"/>
        </a:xfrm>
      </p:grpSpPr>
      <p:sp>
        <p:nvSpPr>
          <p:cNvPr id="19" name="Text Placeholder 17">
            <a:extLst>
              <a:ext uri="{FF2B5EF4-FFF2-40B4-BE49-F238E27FC236}">
                <a16:creationId xmlns:a16="http://schemas.microsoft.com/office/drawing/2014/main" id="{E6F8E41D-A45A-4582-92C6-F05849391765}"/>
              </a:ext>
            </a:extLst>
          </p:cNvPr>
          <p:cNvSpPr>
            <a:spLocks noGrp="1"/>
          </p:cNvSpPr>
          <p:nvPr>
            <p:ph type="body" sz="quarter" idx="10" hasCustomPrompt="1"/>
          </p:nvPr>
        </p:nvSpPr>
        <p:spPr>
          <a:xfrm>
            <a:off x="330494" y="1051717"/>
            <a:ext cx="4646614" cy="2539157"/>
          </a:xfrm>
          <a:prstGeom prst="rect">
            <a:avLst/>
          </a:prstGeom>
        </p:spPr>
        <p:txBody>
          <a:bodyPr wrap="square">
            <a:spAutoFit/>
          </a:bodyPr>
          <a:lstStyle>
            <a:lvl1pPr marL="0" indent="0">
              <a:lnSpc>
                <a:spcPts val="6600"/>
              </a:lnSpc>
              <a:spcBef>
                <a:spcPts val="0"/>
              </a:spcBef>
              <a:buNone/>
              <a:defRPr sz="7200" kern="2400" cap="all" baseline="0">
                <a:solidFill>
                  <a:schemeClr val="tx1"/>
                </a:solidFill>
                <a:latin typeface="+mj-lt"/>
              </a:defRPr>
            </a:lvl1pPr>
          </a:lstStyle>
          <a:p>
            <a:pPr lvl="0"/>
            <a:r>
              <a:rPr lang="en-GB" dirty="0"/>
              <a:t>MAIN TITLE HEADER - IMPACT</a:t>
            </a:r>
            <a:endParaRPr lang="en-US" dirty="0"/>
          </a:p>
        </p:txBody>
      </p:sp>
      <p:sp>
        <p:nvSpPr>
          <p:cNvPr id="21" name="Text Placeholder 20">
            <a:extLst>
              <a:ext uri="{FF2B5EF4-FFF2-40B4-BE49-F238E27FC236}">
                <a16:creationId xmlns:a16="http://schemas.microsoft.com/office/drawing/2014/main" id="{4BC86496-8BFD-4594-B86C-01EDCC2118F6}"/>
              </a:ext>
            </a:extLst>
          </p:cNvPr>
          <p:cNvSpPr>
            <a:spLocks noGrp="1"/>
          </p:cNvSpPr>
          <p:nvPr>
            <p:ph type="body" sz="quarter" idx="11" hasCustomPrompt="1"/>
          </p:nvPr>
        </p:nvSpPr>
        <p:spPr>
          <a:xfrm>
            <a:off x="358774" y="3717231"/>
            <a:ext cx="4646614" cy="382894"/>
          </a:xfrm>
          <a:prstGeom prst="rect">
            <a:avLst/>
          </a:prstGeom>
        </p:spPr>
        <p:txBody>
          <a:bodyPr/>
          <a:lstStyle>
            <a:lvl1pPr marL="0" indent="0">
              <a:spcBef>
                <a:spcPts val="0"/>
              </a:spcBef>
              <a:buNone/>
              <a:defRPr sz="1600">
                <a:solidFill>
                  <a:schemeClr val="tx1"/>
                </a:solidFill>
              </a:defRPr>
            </a:lvl1pPr>
          </a:lstStyle>
          <a:p>
            <a:pPr lvl="0"/>
            <a:r>
              <a:rPr lang="en-US" dirty="0"/>
              <a:t>Add presentation subtitle – Arial</a:t>
            </a:r>
          </a:p>
        </p:txBody>
      </p:sp>
      <p:sp>
        <p:nvSpPr>
          <p:cNvPr id="2" name="Date Placeholder 1">
            <a:extLst>
              <a:ext uri="{FF2B5EF4-FFF2-40B4-BE49-F238E27FC236}">
                <a16:creationId xmlns:a16="http://schemas.microsoft.com/office/drawing/2014/main" id="{9B8A46D2-B24F-4BC5-94E5-6ABCD0281794}"/>
              </a:ext>
            </a:extLst>
          </p:cNvPr>
          <p:cNvSpPr>
            <a:spLocks noGrp="1"/>
          </p:cNvSpPr>
          <p:nvPr>
            <p:ph type="dt" sz="half" idx="12"/>
          </p:nvPr>
        </p:nvSpPr>
        <p:spPr>
          <a:xfrm>
            <a:off x="358774" y="4100125"/>
            <a:ext cx="1722439" cy="365125"/>
          </a:xfrm>
        </p:spPr>
        <p:txBody>
          <a:bodyPr anchor="t" anchorCtr="0"/>
          <a:lstStyle>
            <a:lvl1pPr>
              <a:defRPr lang="en-GB" sz="1200" kern="1200" smtClean="0">
                <a:solidFill>
                  <a:schemeClr val="accent1"/>
                </a:solidFill>
                <a:latin typeface="+mn-lt"/>
                <a:ea typeface="+mn-ea"/>
                <a:cs typeface="+mn-cs"/>
              </a:defRPr>
            </a:lvl1pPr>
          </a:lstStyle>
          <a:p>
            <a:fld id="{0BF4EF78-7BBD-49CB-8BDF-A92D4B3F5753}" type="datetime6">
              <a:rPr lang="en-GB" smtClean="0"/>
              <a:t>April 21</a:t>
            </a:fld>
            <a:endParaRPr lang="en-GB" dirty="0"/>
          </a:p>
        </p:txBody>
      </p:sp>
      <p:pic>
        <p:nvPicPr>
          <p:cNvPr id="7" name="ImageSet">
            <a:extLst>
              <a:ext uri="{FF2B5EF4-FFF2-40B4-BE49-F238E27FC236}">
                <a16:creationId xmlns:a16="http://schemas.microsoft.com/office/drawing/2014/main" id="{1AF13607-5210-4A75-AD40-E28EEA3A3865}"/>
              </a:ext>
            </a:extLst>
          </p:cNvPr>
          <p:cNvPicPr>
            <a:picLocks noChangeAspect="1"/>
          </p:cNvPicPr>
          <p:nvPr userDrawn="1">
            <p:custDataLst>
              <p:custData r:id="rId1"/>
              <p:tags r:id="rId2"/>
            </p:custDataLst>
          </p:nvPr>
        </p:nvPicPr>
        <p:blipFill>
          <a:blip r:embed="rId4" cstate="screen">
            <a:extLst>
              <a:ext uri="{28A0092B-C50C-407E-A947-70E740481C1C}">
                <a14:useLocalDpi xmlns:a14="http://schemas.microsoft.com/office/drawing/2010/main"/>
              </a:ext>
            </a:extLst>
          </a:blip>
          <a:stretch>
            <a:fillRect/>
          </a:stretch>
        </p:blipFill>
        <p:spPr>
          <a:xfrm>
            <a:off x="360000" y="338400"/>
            <a:ext cx="1800000" cy="216000"/>
          </a:xfrm>
          <a:prstGeom prst="rect">
            <a:avLst/>
          </a:prstGeom>
        </p:spPr>
      </p:pic>
      <p:pic>
        <p:nvPicPr>
          <p:cNvPr id="9" name="Picture 8" descr="A person surfing on the waves&#10;&#10;Description automatically generated with medium confidence">
            <a:extLst>
              <a:ext uri="{FF2B5EF4-FFF2-40B4-BE49-F238E27FC236}">
                <a16:creationId xmlns:a16="http://schemas.microsoft.com/office/drawing/2014/main" id="{2E8FA2F0-1F44-434D-B6BB-3D24FEBFE405}"/>
              </a:ext>
            </a:extLst>
          </p:cNvPr>
          <p:cNvPicPr>
            <a:picLocks noChangeAspect="1"/>
          </p:cNvPicPr>
          <p:nvPr userDrawn="1"/>
        </p:nvPicPr>
        <p:blipFill rotWithShape="1">
          <a:blip r:embed="rId5" cstate="screen">
            <a:extLst>
              <a:ext uri="{28A0092B-C50C-407E-A947-70E740481C1C}">
                <a14:useLocalDpi xmlns:a14="http://schemas.microsoft.com/office/drawing/2010/main"/>
              </a:ext>
            </a:extLst>
          </a:blip>
          <a:srcRect/>
          <a:stretch/>
        </p:blipFill>
        <p:spPr>
          <a:xfrm>
            <a:off x="6090228" y="0"/>
            <a:ext cx="6101772" cy="6858000"/>
          </a:xfrm>
          <a:prstGeom prst="rect">
            <a:avLst/>
          </a:prstGeom>
        </p:spPr>
      </p:pic>
    </p:spTree>
    <p:extLst>
      <p:ext uri="{BB962C8B-B14F-4D97-AF65-F5344CB8AC3E}">
        <p14:creationId xmlns:p14="http://schemas.microsoft.com/office/powerpoint/2010/main" val="3164346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Placeholder Title Slide Black">
    <p:bg>
      <p:bgPr>
        <a:solidFill>
          <a:schemeClr val="tx1"/>
        </a:solidFill>
        <a:effectLst/>
      </p:bgPr>
    </p:bg>
    <p:spTree>
      <p:nvGrpSpPr>
        <p:cNvPr id="1" name=""/>
        <p:cNvGrpSpPr/>
        <p:nvPr/>
      </p:nvGrpSpPr>
      <p:grpSpPr>
        <a:xfrm>
          <a:off x="0" y="0"/>
          <a:ext cx="0" cy="0"/>
          <a:chOff x="0" y="0"/>
          <a:chExt cx="0" cy="0"/>
        </a:xfrm>
      </p:grpSpPr>
      <p:pic>
        <p:nvPicPr>
          <p:cNvPr id="11" name="ImageSet">
            <a:extLst>
              <a:ext uri="{FF2B5EF4-FFF2-40B4-BE49-F238E27FC236}">
                <a16:creationId xmlns:a16="http://schemas.microsoft.com/office/drawing/2014/main" id="{B74EC50B-74A1-40B0-B778-6A07D625960C}"/>
              </a:ext>
            </a:extLst>
          </p:cNvPr>
          <p:cNvPicPr>
            <a:picLocks noChangeAspect="1"/>
          </p:cNvPicPr>
          <p:nvPr userDrawn="1">
            <p:custDataLst>
              <p:custData r:id="rId1"/>
              <p:tags r:id="rId2"/>
            </p:custDataLst>
          </p:nvPr>
        </p:nvPicPr>
        <p:blipFill>
          <a:blip r:embed="rId4" cstate="screen">
            <a:extLst>
              <a:ext uri="{28A0092B-C50C-407E-A947-70E740481C1C}">
                <a14:useLocalDpi xmlns:a14="http://schemas.microsoft.com/office/drawing/2010/main"/>
              </a:ext>
            </a:extLst>
          </a:blip>
          <a:stretch>
            <a:fillRect/>
          </a:stretch>
        </p:blipFill>
        <p:spPr>
          <a:xfrm>
            <a:off x="360000" y="338400"/>
            <a:ext cx="1800000" cy="216000"/>
          </a:xfrm>
          <a:prstGeom prst="rect">
            <a:avLst/>
          </a:prstGeom>
        </p:spPr>
      </p:pic>
      <p:sp>
        <p:nvSpPr>
          <p:cNvPr id="19" name="Text Placeholder 17">
            <a:extLst>
              <a:ext uri="{FF2B5EF4-FFF2-40B4-BE49-F238E27FC236}">
                <a16:creationId xmlns:a16="http://schemas.microsoft.com/office/drawing/2014/main" id="{E6F8E41D-A45A-4582-92C6-F05849391765}"/>
              </a:ext>
            </a:extLst>
          </p:cNvPr>
          <p:cNvSpPr>
            <a:spLocks noGrp="1"/>
          </p:cNvSpPr>
          <p:nvPr>
            <p:ph type="body" sz="quarter" idx="10" hasCustomPrompt="1"/>
          </p:nvPr>
        </p:nvSpPr>
        <p:spPr>
          <a:xfrm>
            <a:off x="321451" y="1051717"/>
            <a:ext cx="4646614" cy="2539157"/>
          </a:xfrm>
          <a:prstGeom prst="rect">
            <a:avLst/>
          </a:prstGeom>
        </p:spPr>
        <p:txBody>
          <a:bodyPr wrap="square">
            <a:spAutoFit/>
          </a:bodyPr>
          <a:lstStyle>
            <a:lvl1pPr marL="0" indent="0">
              <a:lnSpc>
                <a:spcPts val="6600"/>
              </a:lnSpc>
              <a:spcBef>
                <a:spcPts val="0"/>
              </a:spcBef>
              <a:buNone/>
              <a:defRPr sz="7200" kern="2400" cap="all" baseline="0">
                <a:solidFill>
                  <a:schemeClr val="bg2"/>
                </a:solidFill>
                <a:latin typeface="+mj-lt"/>
              </a:defRPr>
            </a:lvl1pPr>
          </a:lstStyle>
          <a:p>
            <a:pPr lvl="0"/>
            <a:r>
              <a:rPr lang="en-GB" dirty="0"/>
              <a:t>MAIN TITLE HEADER - IMPACT</a:t>
            </a:r>
            <a:endParaRPr lang="en-US" dirty="0"/>
          </a:p>
        </p:txBody>
      </p:sp>
      <p:sp>
        <p:nvSpPr>
          <p:cNvPr id="21" name="Text Placeholder 20">
            <a:extLst>
              <a:ext uri="{FF2B5EF4-FFF2-40B4-BE49-F238E27FC236}">
                <a16:creationId xmlns:a16="http://schemas.microsoft.com/office/drawing/2014/main" id="{4BC86496-8BFD-4594-B86C-01EDCC2118F6}"/>
              </a:ext>
            </a:extLst>
          </p:cNvPr>
          <p:cNvSpPr>
            <a:spLocks noGrp="1"/>
          </p:cNvSpPr>
          <p:nvPr>
            <p:ph type="body" sz="quarter" idx="11" hasCustomPrompt="1"/>
          </p:nvPr>
        </p:nvSpPr>
        <p:spPr>
          <a:xfrm>
            <a:off x="358774" y="3717231"/>
            <a:ext cx="4646614" cy="382894"/>
          </a:xfrm>
          <a:prstGeom prst="rect">
            <a:avLst/>
          </a:prstGeom>
        </p:spPr>
        <p:txBody>
          <a:bodyPr/>
          <a:lstStyle>
            <a:lvl1pPr marL="0" indent="0">
              <a:spcBef>
                <a:spcPts val="0"/>
              </a:spcBef>
              <a:buNone/>
              <a:defRPr sz="1600">
                <a:solidFill>
                  <a:schemeClr val="bg2"/>
                </a:solidFill>
              </a:defRPr>
            </a:lvl1pPr>
          </a:lstStyle>
          <a:p>
            <a:pPr lvl="0"/>
            <a:r>
              <a:rPr lang="en-US" dirty="0"/>
              <a:t>Add presentation subtitle – Arial</a:t>
            </a:r>
          </a:p>
        </p:txBody>
      </p:sp>
      <p:sp>
        <p:nvSpPr>
          <p:cNvPr id="3" name="Picture Placeholder 2">
            <a:extLst>
              <a:ext uri="{FF2B5EF4-FFF2-40B4-BE49-F238E27FC236}">
                <a16:creationId xmlns:a16="http://schemas.microsoft.com/office/drawing/2014/main" id="{5D01878D-4306-4243-99CA-C863FA8F20A6}"/>
              </a:ext>
            </a:extLst>
          </p:cNvPr>
          <p:cNvSpPr>
            <a:spLocks noGrp="1"/>
          </p:cNvSpPr>
          <p:nvPr>
            <p:ph type="pic" sz="quarter" idx="12"/>
          </p:nvPr>
        </p:nvSpPr>
        <p:spPr>
          <a:xfrm>
            <a:off x="6090228" y="0"/>
            <a:ext cx="6101772" cy="6858000"/>
          </a:xfrm>
          <a:solidFill>
            <a:schemeClr val="bg2"/>
          </a:solidFill>
        </p:spPr>
        <p:txBody>
          <a:bodyPr anchor="ctr"/>
          <a:lstStyle>
            <a:lvl1pPr marL="0" indent="0" algn="ctr">
              <a:buNone/>
              <a:defRPr/>
            </a:lvl1pPr>
          </a:lstStyle>
          <a:p>
            <a:r>
              <a:rPr lang="en-US"/>
              <a:t>Click icon to add picture</a:t>
            </a:r>
            <a:endParaRPr lang="en-GB" dirty="0"/>
          </a:p>
        </p:txBody>
      </p:sp>
    </p:spTree>
    <p:extLst>
      <p:ext uri="{BB962C8B-B14F-4D97-AF65-F5344CB8AC3E}">
        <p14:creationId xmlns:p14="http://schemas.microsoft.com/office/powerpoint/2010/main" val="1553066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Paceholder Title Slide Sand">
    <p:bg>
      <p:bgPr>
        <a:solidFill>
          <a:schemeClr val="bg2"/>
        </a:solidFill>
        <a:effectLst/>
      </p:bgPr>
    </p:bg>
    <p:spTree>
      <p:nvGrpSpPr>
        <p:cNvPr id="1" name=""/>
        <p:cNvGrpSpPr/>
        <p:nvPr/>
      </p:nvGrpSpPr>
      <p:grpSpPr>
        <a:xfrm>
          <a:off x="0" y="0"/>
          <a:ext cx="0" cy="0"/>
          <a:chOff x="0" y="0"/>
          <a:chExt cx="0" cy="0"/>
        </a:xfrm>
      </p:grpSpPr>
      <p:sp>
        <p:nvSpPr>
          <p:cNvPr id="19" name="Text Placeholder 17">
            <a:extLst>
              <a:ext uri="{FF2B5EF4-FFF2-40B4-BE49-F238E27FC236}">
                <a16:creationId xmlns:a16="http://schemas.microsoft.com/office/drawing/2014/main" id="{E6F8E41D-A45A-4582-92C6-F05849391765}"/>
              </a:ext>
            </a:extLst>
          </p:cNvPr>
          <p:cNvSpPr>
            <a:spLocks noGrp="1"/>
          </p:cNvSpPr>
          <p:nvPr>
            <p:ph type="body" sz="quarter" idx="10" hasCustomPrompt="1"/>
          </p:nvPr>
        </p:nvSpPr>
        <p:spPr>
          <a:xfrm>
            <a:off x="321451" y="1051717"/>
            <a:ext cx="4646614" cy="2539157"/>
          </a:xfrm>
          <a:prstGeom prst="rect">
            <a:avLst/>
          </a:prstGeom>
        </p:spPr>
        <p:txBody>
          <a:bodyPr wrap="square">
            <a:spAutoFit/>
          </a:bodyPr>
          <a:lstStyle>
            <a:lvl1pPr marL="0" indent="0">
              <a:lnSpc>
                <a:spcPts val="6600"/>
              </a:lnSpc>
              <a:spcBef>
                <a:spcPts val="0"/>
              </a:spcBef>
              <a:buNone/>
              <a:defRPr sz="7200" kern="2400" cap="all" baseline="0">
                <a:solidFill>
                  <a:schemeClr val="tx1"/>
                </a:solidFill>
                <a:latin typeface="+mj-lt"/>
              </a:defRPr>
            </a:lvl1pPr>
          </a:lstStyle>
          <a:p>
            <a:pPr lvl="0"/>
            <a:r>
              <a:rPr lang="en-GB" dirty="0"/>
              <a:t>MAIN TITLE HEADER - IMPACT</a:t>
            </a:r>
            <a:endParaRPr lang="en-US" dirty="0"/>
          </a:p>
        </p:txBody>
      </p:sp>
      <p:sp>
        <p:nvSpPr>
          <p:cNvPr id="21" name="Text Placeholder 20">
            <a:extLst>
              <a:ext uri="{FF2B5EF4-FFF2-40B4-BE49-F238E27FC236}">
                <a16:creationId xmlns:a16="http://schemas.microsoft.com/office/drawing/2014/main" id="{4BC86496-8BFD-4594-B86C-01EDCC2118F6}"/>
              </a:ext>
            </a:extLst>
          </p:cNvPr>
          <p:cNvSpPr>
            <a:spLocks noGrp="1"/>
          </p:cNvSpPr>
          <p:nvPr>
            <p:ph type="body" sz="quarter" idx="11" hasCustomPrompt="1"/>
          </p:nvPr>
        </p:nvSpPr>
        <p:spPr>
          <a:xfrm>
            <a:off x="358774" y="3717231"/>
            <a:ext cx="4646614" cy="382894"/>
          </a:xfrm>
          <a:prstGeom prst="rect">
            <a:avLst/>
          </a:prstGeom>
        </p:spPr>
        <p:txBody>
          <a:bodyPr/>
          <a:lstStyle>
            <a:lvl1pPr marL="0" indent="0">
              <a:spcBef>
                <a:spcPts val="0"/>
              </a:spcBef>
              <a:buNone/>
              <a:defRPr sz="1600">
                <a:solidFill>
                  <a:schemeClr val="tx1"/>
                </a:solidFill>
              </a:defRPr>
            </a:lvl1pPr>
          </a:lstStyle>
          <a:p>
            <a:pPr lvl="0"/>
            <a:r>
              <a:rPr lang="en-US" dirty="0"/>
              <a:t>Add presentation subtitle – Arial</a:t>
            </a:r>
          </a:p>
        </p:txBody>
      </p:sp>
      <p:pic>
        <p:nvPicPr>
          <p:cNvPr id="6" name="ImageSet">
            <a:extLst>
              <a:ext uri="{FF2B5EF4-FFF2-40B4-BE49-F238E27FC236}">
                <a16:creationId xmlns:a16="http://schemas.microsoft.com/office/drawing/2014/main" id="{603FF195-FD5D-4B78-BC6B-7615F43FE192}"/>
              </a:ext>
            </a:extLst>
          </p:cNvPr>
          <p:cNvPicPr>
            <a:picLocks noChangeAspect="1"/>
          </p:cNvPicPr>
          <p:nvPr userDrawn="1">
            <p:custDataLst>
              <p:custData r:id="rId1"/>
              <p:tags r:id="rId2"/>
            </p:custDataLst>
          </p:nvPr>
        </p:nvPicPr>
        <p:blipFill>
          <a:blip r:embed="rId4" cstate="screen">
            <a:extLst>
              <a:ext uri="{28A0092B-C50C-407E-A947-70E740481C1C}">
                <a14:useLocalDpi xmlns:a14="http://schemas.microsoft.com/office/drawing/2010/main"/>
              </a:ext>
            </a:extLst>
          </a:blip>
          <a:stretch>
            <a:fillRect/>
          </a:stretch>
        </p:blipFill>
        <p:spPr>
          <a:xfrm>
            <a:off x="360000" y="338400"/>
            <a:ext cx="1800000" cy="216000"/>
          </a:xfrm>
          <a:prstGeom prst="rect">
            <a:avLst/>
          </a:prstGeom>
        </p:spPr>
      </p:pic>
      <p:sp>
        <p:nvSpPr>
          <p:cNvPr id="5" name="Picture Placeholder 2">
            <a:extLst>
              <a:ext uri="{FF2B5EF4-FFF2-40B4-BE49-F238E27FC236}">
                <a16:creationId xmlns:a16="http://schemas.microsoft.com/office/drawing/2014/main" id="{6A22180F-A425-446A-B81F-662E0C3C4995}"/>
              </a:ext>
            </a:extLst>
          </p:cNvPr>
          <p:cNvSpPr>
            <a:spLocks noGrp="1"/>
          </p:cNvSpPr>
          <p:nvPr>
            <p:ph type="pic" sz="quarter" idx="12"/>
          </p:nvPr>
        </p:nvSpPr>
        <p:spPr>
          <a:xfrm>
            <a:off x="6090228" y="0"/>
            <a:ext cx="6101772" cy="6858000"/>
          </a:xfrm>
          <a:solidFill>
            <a:schemeClr val="tx2"/>
          </a:solidFill>
        </p:spPr>
        <p:txBody>
          <a:bodyPr anchor="ctr"/>
          <a:lstStyle>
            <a:lvl1pPr marL="0" indent="0" algn="ctr">
              <a:buNone/>
              <a:defRPr>
                <a:solidFill>
                  <a:schemeClr val="bg1"/>
                </a:solidFill>
              </a:defRPr>
            </a:lvl1pPr>
          </a:lstStyle>
          <a:p>
            <a:r>
              <a:rPr lang="en-US"/>
              <a:t>Click icon to add picture</a:t>
            </a:r>
            <a:endParaRPr lang="en-GB" dirty="0"/>
          </a:p>
        </p:txBody>
      </p:sp>
    </p:spTree>
    <p:extLst>
      <p:ext uri="{BB962C8B-B14F-4D97-AF65-F5344CB8AC3E}">
        <p14:creationId xmlns:p14="http://schemas.microsoft.com/office/powerpoint/2010/main" val="1128019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tags" Target="../tags/tag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customXml" Target="../../customXml/item6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theme" Target="../theme/theme1.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image" Target="../media/image1.png"/><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910E278D-EE45-4D7D-B51D-C2DD5C67373B}"/>
              </a:ext>
            </a:extLst>
          </p:cNvPr>
          <p:cNvCxnSpPr>
            <a:cxnSpLocks/>
          </p:cNvCxnSpPr>
          <p:nvPr userDrawn="1"/>
        </p:nvCxnSpPr>
        <p:spPr>
          <a:xfrm>
            <a:off x="355033" y="6301583"/>
            <a:ext cx="11476967" cy="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pic>
        <p:nvPicPr>
          <p:cNvPr id="3" name="ImageSet">
            <a:extLst>
              <a:ext uri="{FF2B5EF4-FFF2-40B4-BE49-F238E27FC236}">
                <a16:creationId xmlns:a16="http://schemas.microsoft.com/office/drawing/2014/main" id="{F8F06778-4B52-4404-8D90-5CF520144736}"/>
              </a:ext>
            </a:extLst>
          </p:cNvPr>
          <p:cNvPicPr>
            <a:picLocks noChangeAspect="1"/>
          </p:cNvPicPr>
          <p:nvPr userDrawn="1">
            <p:custDataLst>
              <p:custData r:id="rId44"/>
              <p:tags r:id="rId45"/>
            </p:custDataLst>
          </p:nvPr>
        </p:nvPicPr>
        <p:blipFill>
          <a:blip r:embed="rId46" cstate="screen">
            <a:extLst>
              <a:ext uri="{28A0092B-C50C-407E-A947-70E740481C1C}">
                <a14:useLocalDpi xmlns:a14="http://schemas.microsoft.com/office/drawing/2010/main"/>
              </a:ext>
            </a:extLst>
          </a:blip>
          <a:stretch>
            <a:fillRect/>
          </a:stretch>
        </p:blipFill>
        <p:spPr>
          <a:xfrm>
            <a:off x="360000" y="6408000"/>
            <a:ext cx="252000" cy="252000"/>
          </a:xfrm>
          <a:prstGeom prst="rect">
            <a:avLst/>
          </a:prstGeom>
        </p:spPr>
      </p:pic>
      <p:sp>
        <p:nvSpPr>
          <p:cNvPr id="4" name="Title Placeholder 3">
            <a:extLst>
              <a:ext uri="{FF2B5EF4-FFF2-40B4-BE49-F238E27FC236}">
                <a16:creationId xmlns:a16="http://schemas.microsoft.com/office/drawing/2014/main" id="{36E27FA6-BAD8-4B15-A67D-59FC29DCF0CF}"/>
              </a:ext>
            </a:extLst>
          </p:cNvPr>
          <p:cNvSpPr>
            <a:spLocks noGrp="1"/>
          </p:cNvSpPr>
          <p:nvPr>
            <p:ph type="title"/>
          </p:nvPr>
        </p:nvSpPr>
        <p:spPr>
          <a:xfrm>
            <a:off x="355032" y="365125"/>
            <a:ext cx="11476605" cy="688975"/>
          </a:xfrm>
          <a:prstGeom prst="rect">
            <a:avLst/>
          </a:prstGeom>
        </p:spPr>
        <p:txBody>
          <a:bodyPr vert="horz" lIns="0" tIns="0" rIns="0" bIns="0" rtlCol="0" anchor="t" anchorCtr="0">
            <a:noAutofit/>
          </a:bodyPr>
          <a:lstStyle/>
          <a:p>
            <a:r>
              <a:rPr lang="en-US" dirty="0"/>
              <a:t>HEADLINE </a:t>
            </a:r>
            <a:r>
              <a:rPr lang="en-US" dirty="0" err="1"/>
              <a:t>IMPACt</a:t>
            </a:r>
            <a:r>
              <a:rPr lang="en-US" dirty="0"/>
              <a:t> 36/36</a:t>
            </a:r>
            <a:endParaRPr lang="en-GB" dirty="0"/>
          </a:p>
        </p:txBody>
      </p:sp>
      <p:sp>
        <p:nvSpPr>
          <p:cNvPr id="5" name="Text Placeholder 4">
            <a:extLst>
              <a:ext uri="{FF2B5EF4-FFF2-40B4-BE49-F238E27FC236}">
                <a16:creationId xmlns:a16="http://schemas.microsoft.com/office/drawing/2014/main" id="{CDAD0013-6EC0-48A0-8605-D53F154BBA01}"/>
              </a:ext>
            </a:extLst>
          </p:cNvPr>
          <p:cNvSpPr>
            <a:spLocks noGrp="1"/>
          </p:cNvSpPr>
          <p:nvPr>
            <p:ph type="body" idx="1"/>
          </p:nvPr>
        </p:nvSpPr>
        <p:spPr>
          <a:xfrm>
            <a:off x="355033" y="1729051"/>
            <a:ext cx="11476605" cy="4447912"/>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7" name="Date Placeholder 6">
            <a:extLst>
              <a:ext uri="{FF2B5EF4-FFF2-40B4-BE49-F238E27FC236}">
                <a16:creationId xmlns:a16="http://schemas.microsoft.com/office/drawing/2014/main" id="{AC8CEB71-BF20-4396-BCE0-9F8AE8EE43BF}"/>
              </a:ext>
            </a:extLst>
          </p:cNvPr>
          <p:cNvSpPr>
            <a:spLocks noGrp="1"/>
          </p:cNvSpPr>
          <p:nvPr>
            <p:ph type="dt" sz="half" idx="2"/>
          </p:nvPr>
        </p:nvSpPr>
        <p:spPr>
          <a:xfrm>
            <a:off x="838200" y="6356350"/>
            <a:ext cx="1243013" cy="365125"/>
          </a:xfrm>
          <a:prstGeom prst="rect">
            <a:avLst/>
          </a:prstGeom>
        </p:spPr>
        <p:txBody>
          <a:bodyPr vert="horz" lIns="0" tIns="0" rIns="0" bIns="0" rtlCol="0" anchor="ctr"/>
          <a:lstStyle>
            <a:lvl1pPr algn="l">
              <a:defRPr sz="800">
                <a:solidFill>
                  <a:schemeClr val="tx1"/>
                </a:solidFill>
              </a:defRPr>
            </a:lvl1pPr>
          </a:lstStyle>
          <a:p>
            <a:fld id="{23497C2B-6B8C-47D8-A976-FDC0DE2E3FC0}" type="datetime6">
              <a:rPr lang="en-GB" smtClean="0"/>
              <a:t>April 21</a:t>
            </a:fld>
            <a:endParaRPr lang="en-GB" dirty="0"/>
          </a:p>
        </p:txBody>
      </p:sp>
      <p:sp>
        <p:nvSpPr>
          <p:cNvPr id="8" name="Footer Placeholder 7">
            <a:extLst>
              <a:ext uri="{FF2B5EF4-FFF2-40B4-BE49-F238E27FC236}">
                <a16:creationId xmlns:a16="http://schemas.microsoft.com/office/drawing/2014/main" id="{AC1BE2F5-F350-43D1-A511-A2A4EC68180D}"/>
              </a:ext>
            </a:extLst>
          </p:cNvPr>
          <p:cNvSpPr>
            <a:spLocks noGrp="1"/>
          </p:cNvSpPr>
          <p:nvPr>
            <p:ph type="ftr" sz="quarter" idx="3"/>
          </p:nvPr>
        </p:nvSpPr>
        <p:spPr>
          <a:xfrm>
            <a:off x="4038600" y="6356350"/>
            <a:ext cx="4114800" cy="365125"/>
          </a:xfrm>
          <a:prstGeom prst="rect">
            <a:avLst/>
          </a:prstGeom>
        </p:spPr>
        <p:txBody>
          <a:bodyPr vert="horz" lIns="0" tIns="0" rIns="0" bIns="0" rtlCol="0" anchor="ctr"/>
          <a:lstStyle>
            <a:lvl1pPr algn="ctr">
              <a:defRPr sz="800">
                <a:solidFill>
                  <a:schemeClr val="tx1"/>
                </a:solidFill>
              </a:defRPr>
            </a:lvl1pPr>
          </a:lstStyle>
          <a:p>
            <a:endParaRPr lang="en-GB" dirty="0"/>
          </a:p>
        </p:txBody>
      </p:sp>
      <p:sp>
        <p:nvSpPr>
          <p:cNvPr id="9" name="Slide Number Placeholder 8">
            <a:extLst>
              <a:ext uri="{FF2B5EF4-FFF2-40B4-BE49-F238E27FC236}">
                <a16:creationId xmlns:a16="http://schemas.microsoft.com/office/drawing/2014/main" id="{D28B9C68-CEEC-41F1-BF4C-AB8096D4075A}"/>
              </a:ext>
            </a:extLst>
          </p:cNvPr>
          <p:cNvSpPr>
            <a:spLocks noGrp="1"/>
          </p:cNvSpPr>
          <p:nvPr>
            <p:ph type="sldNum" sz="quarter" idx="4"/>
          </p:nvPr>
        </p:nvSpPr>
        <p:spPr>
          <a:xfrm>
            <a:off x="11001080" y="6356350"/>
            <a:ext cx="830558" cy="365125"/>
          </a:xfrm>
          <a:prstGeom prst="rect">
            <a:avLst/>
          </a:prstGeom>
        </p:spPr>
        <p:txBody>
          <a:bodyPr vert="horz" lIns="0" tIns="0" rIns="0" bIns="0" rtlCol="0" anchor="ctr"/>
          <a:lstStyle>
            <a:lvl1pPr algn="r">
              <a:defRPr sz="800">
                <a:solidFill>
                  <a:schemeClr val="tx1"/>
                </a:solidFill>
              </a:defRPr>
            </a:lvl1pPr>
          </a:lstStyle>
          <a:p>
            <a:fld id="{63B79EB9-44A4-4195-A8F1-E01CABAAE376}" type="slidenum">
              <a:rPr lang="en-GB" smtClean="0"/>
              <a:pPr/>
              <a:t>‹#›</a:t>
            </a:fld>
            <a:endParaRPr lang="en-GB" dirty="0"/>
          </a:p>
        </p:txBody>
      </p:sp>
    </p:spTree>
    <p:extLst>
      <p:ext uri="{BB962C8B-B14F-4D97-AF65-F5344CB8AC3E}">
        <p14:creationId xmlns:p14="http://schemas.microsoft.com/office/powerpoint/2010/main" val="2476907390"/>
      </p:ext>
    </p:extLst>
  </p:cSld>
  <p:clrMap bg1="dk1" tx1="lt1" bg2="dk2" tx2="lt2" accent1="accent1" accent2="accent2" accent3="accent3" accent4="accent4" accent5="accent5" accent6="accent6" hlink="hlink" folHlink="folHlink"/>
  <p:sldLayoutIdLst>
    <p:sldLayoutId id="2147483728" r:id="rId1"/>
    <p:sldLayoutId id="2147483827" r:id="rId2"/>
    <p:sldLayoutId id="2147483788" r:id="rId3"/>
    <p:sldLayoutId id="2147483796" r:id="rId4"/>
    <p:sldLayoutId id="2147483797" r:id="rId5"/>
    <p:sldLayoutId id="2147483798" r:id="rId6"/>
    <p:sldLayoutId id="2147483828" r:id="rId7"/>
    <p:sldLayoutId id="2147483789" r:id="rId8"/>
    <p:sldLayoutId id="2147483790" r:id="rId9"/>
    <p:sldLayoutId id="2147483791" r:id="rId10"/>
    <p:sldLayoutId id="2147483792" r:id="rId11"/>
    <p:sldLayoutId id="2147483793" r:id="rId12"/>
    <p:sldLayoutId id="2147483794" r:id="rId13"/>
    <p:sldLayoutId id="2147483795" r:id="rId14"/>
    <p:sldLayoutId id="2147483800" r:id="rId15"/>
    <p:sldLayoutId id="2147483799" r:id="rId16"/>
    <p:sldLayoutId id="2147483801" r:id="rId17"/>
    <p:sldLayoutId id="2147483802" r:id="rId18"/>
    <p:sldLayoutId id="2147483804" r:id="rId19"/>
    <p:sldLayoutId id="2147483810" r:id="rId20"/>
    <p:sldLayoutId id="2147483811" r:id="rId21"/>
    <p:sldLayoutId id="2147483812" r:id="rId22"/>
    <p:sldLayoutId id="2147483814" r:id="rId23"/>
    <p:sldLayoutId id="2147483815" r:id="rId24"/>
    <p:sldLayoutId id="2147483813" r:id="rId25"/>
    <p:sldLayoutId id="2147483806" r:id="rId26"/>
    <p:sldLayoutId id="2147483805" r:id="rId27"/>
    <p:sldLayoutId id="2147483807" r:id="rId28"/>
    <p:sldLayoutId id="2147483817" r:id="rId29"/>
    <p:sldLayoutId id="2147483818" r:id="rId30"/>
    <p:sldLayoutId id="2147483823" r:id="rId31"/>
    <p:sldLayoutId id="2147483819" r:id="rId32"/>
    <p:sldLayoutId id="2147483816" r:id="rId33"/>
    <p:sldLayoutId id="2147483820" r:id="rId34"/>
    <p:sldLayoutId id="2147483821" r:id="rId35"/>
    <p:sldLayoutId id="2147483822" r:id="rId36"/>
    <p:sldLayoutId id="2147483808" r:id="rId37"/>
    <p:sldLayoutId id="2147483809" r:id="rId38"/>
    <p:sldLayoutId id="2147483785" r:id="rId39"/>
    <p:sldLayoutId id="2147483826" r:id="rId40"/>
    <p:sldLayoutId id="2147483780" r:id="rId41"/>
    <p:sldLayoutId id="2147483746" r:id="rId4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txStyles>
    <p:titleStyle>
      <a:lvl1pPr algn="l" defTabSz="1219170" rtl="0" eaLnBrk="1" latinLnBrk="0" hangingPunct="1">
        <a:lnSpc>
          <a:spcPts val="3600"/>
        </a:lnSpc>
        <a:spcBef>
          <a:spcPct val="0"/>
        </a:spcBef>
        <a:buNone/>
        <a:defRPr sz="3600" b="0" kern="1200" cap="all" baseline="0">
          <a:solidFill>
            <a:schemeClr val="tx1"/>
          </a:solidFill>
          <a:latin typeface="+mj-lt"/>
          <a:ea typeface="+mj-ea"/>
          <a:cs typeface="+mj-cs"/>
        </a:defRPr>
      </a:lvl1pPr>
    </p:titleStyle>
    <p:bodyStyle>
      <a:lvl1pPr marL="457189" indent="-457189" algn="l" defTabSz="1219170" rtl="0" eaLnBrk="1" latinLnBrk="0" hangingPunct="1">
        <a:spcBef>
          <a:spcPct val="20000"/>
        </a:spcBef>
        <a:buClr>
          <a:schemeClr val="tx1"/>
        </a:buClr>
        <a:buFont typeface="Arial" panose="020B0604020202020204" pitchFamily="34" charset="0"/>
        <a:buChar char="•"/>
        <a:defRPr sz="1600" kern="1200">
          <a:solidFill>
            <a:schemeClr val="tx1"/>
          </a:solidFill>
          <a:latin typeface="+mn-lt"/>
          <a:ea typeface="+mn-ea"/>
          <a:cs typeface="+mn-cs"/>
        </a:defRPr>
      </a:lvl1pPr>
      <a:lvl2pPr marL="808038" indent="-358775" algn="l" defTabSz="1219170" rtl="0" eaLnBrk="1" latinLnBrk="0" hangingPunct="1">
        <a:spcBef>
          <a:spcPct val="20000"/>
        </a:spcBef>
        <a:buClr>
          <a:schemeClr val="tx1"/>
        </a:buClr>
        <a:buFont typeface="Wingdings" panose="05000000000000000000" pitchFamily="2" charset="2"/>
        <a:buChar char="§"/>
        <a:tabLst/>
        <a:defRPr sz="1400" kern="1200">
          <a:solidFill>
            <a:schemeClr val="tx1"/>
          </a:solidFill>
          <a:latin typeface="+mn-lt"/>
          <a:ea typeface="+mn-ea"/>
          <a:cs typeface="+mn-cs"/>
        </a:defRPr>
      </a:lvl2pPr>
      <a:lvl3pPr marL="1257300" indent="-449263" algn="l" defTabSz="1219170" rtl="0" eaLnBrk="1" latinLnBrk="0" hangingPunct="1">
        <a:spcBef>
          <a:spcPct val="20000"/>
        </a:spcBef>
        <a:buClr>
          <a:schemeClr val="tx1"/>
        </a:buClr>
        <a:buFont typeface="Wingdings" panose="05000000000000000000" pitchFamily="2" charset="2"/>
        <a:buChar char="§"/>
        <a:defRPr sz="1400" kern="1200">
          <a:solidFill>
            <a:schemeClr val="tx1"/>
          </a:solidFill>
          <a:latin typeface="+mn-lt"/>
          <a:ea typeface="+mn-ea"/>
          <a:cs typeface="+mn-cs"/>
        </a:defRPr>
      </a:lvl3pPr>
      <a:lvl4pPr marL="1703388" indent="-446088" algn="l" defTabSz="1219170" rtl="0" eaLnBrk="1" latinLnBrk="0" hangingPunct="1">
        <a:spcBef>
          <a:spcPct val="20000"/>
        </a:spcBef>
        <a:buClr>
          <a:schemeClr val="tx1"/>
        </a:buClr>
        <a:buFont typeface="Arial" panose="020B0604020202020204" pitchFamily="34" charset="0"/>
        <a:buChar char="•"/>
        <a:defRPr sz="1200" kern="1200">
          <a:solidFill>
            <a:schemeClr val="tx1"/>
          </a:solidFill>
          <a:latin typeface="+mn-lt"/>
          <a:ea typeface="+mn-ea"/>
          <a:cs typeface="+mn-cs"/>
        </a:defRPr>
      </a:lvl4pPr>
      <a:lvl5pPr marL="2152650" indent="-449263" algn="l" defTabSz="1219170" rtl="0" eaLnBrk="1" latinLnBrk="0" hangingPunct="1">
        <a:spcBef>
          <a:spcPct val="20000"/>
        </a:spcBef>
        <a:buClr>
          <a:schemeClr val="tx1"/>
        </a:buClr>
        <a:buFont typeface="Arial" panose="020B0604020202020204" pitchFamily="34" charset="0"/>
        <a:buChar char="•"/>
        <a:defRPr sz="1200" kern="1200">
          <a:solidFill>
            <a:schemeClr val="tx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userDrawn="1">
          <p15:clr>
            <a:srgbClr val="F26B43"/>
          </p15:clr>
        </p15:guide>
        <p15:guide id="2" pos="7680" userDrawn="1">
          <p15:clr>
            <a:srgbClr val="F26B43"/>
          </p15:clr>
        </p15:guide>
        <p15:guide id="3" pos="226" userDrawn="1">
          <p15:clr>
            <a:srgbClr val="F26B43"/>
          </p15:clr>
        </p15:guide>
        <p15:guide id="4" pos="696" userDrawn="1">
          <p15:clr>
            <a:srgbClr val="F26B43"/>
          </p15:clr>
        </p15:guide>
        <p15:guide id="5" pos="840" userDrawn="1">
          <p15:clr>
            <a:srgbClr val="F26B43"/>
          </p15:clr>
        </p15:guide>
        <p15:guide id="6" pos="1311" userDrawn="1">
          <p15:clr>
            <a:srgbClr val="F26B43"/>
          </p15:clr>
        </p15:guide>
        <p15:guide id="7" pos="1455" userDrawn="1">
          <p15:clr>
            <a:srgbClr val="F26B43"/>
          </p15:clr>
        </p15:guide>
        <p15:guide id="8" pos="1925" userDrawn="1">
          <p15:clr>
            <a:srgbClr val="F26B43"/>
          </p15:clr>
        </p15:guide>
        <p15:guide id="9" pos="2069" userDrawn="1">
          <p15:clr>
            <a:srgbClr val="F26B43"/>
          </p15:clr>
        </p15:guide>
        <p15:guide id="10" pos="2539" userDrawn="1">
          <p15:clr>
            <a:srgbClr val="F26B43"/>
          </p15:clr>
        </p15:guide>
        <p15:guide id="11" pos="2683" userDrawn="1">
          <p15:clr>
            <a:srgbClr val="F26B43"/>
          </p15:clr>
        </p15:guide>
        <p15:guide id="12" pos="3153" userDrawn="1">
          <p15:clr>
            <a:srgbClr val="F26B43"/>
          </p15:clr>
        </p15:guide>
        <p15:guide id="13" pos="3297" userDrawn="1">
          <p15:clr>
            <a:srgbClr val="F26B43"/>
          </p15:clr>
        </p15:guide>
        <p15:guide id="14" pos="3768" userDrawn="1">
          <p15:clr>
            <a:srgbClr val="F26B43"/>
          </p15:clr>
        </p15:guide>
        <p15:guide id="15" pos="3912" userDrawn="1">
          <p15:clr>
            <a:srgbClr val="F26B43"/>
          </p15:clr>
        </p15:guide>
        <p15:guide id="16" pos="4382" userDrawn="1">
          <p15:clr>
            <a:srgbClr val="F26B43"/>
          </p15:clr>
        </p15:guide>
        <p15:guide id="17" pos="4526" userDrawn="1">
          <p15:clr>
            <a:srgbClr val="F26B43"/>
          </p15:clr>
        </p15:guide>
        <p15:guide id="18" pos="4996" userDrawn="1">
          <p15:clr>
            <a:srgbClr val="F26B43"/>
          </p15:clr>
        </p15:guide>
        <p15:guide id="19" pos="5140" userDrawn="1">
          <p15:clr>
            <a:srgbClr val="F26B43"/>
          </p15:clr>
        </p15:guide>
        <p15:guide id="20" pos="5610" userDrawn="1">
          <p15:clr>
            <a:srgbClr val="F26B43"/>
          </p15:clr>
        </p15:guide>
        <p15:guide id="21" pos="5754" userDrawn="1">
          <p15:clr>
            <a:srgbClr val="F26B43"/>
          </p15:clr>
        </p15:guide>
        <p15:guide id="22" pos="6224" userDrawn="1">
          <p15:clr>
            <a:srgbClr val="F26B43"/>
          </p15:clr>
        </p15:guide>
        <p15:guide id="23" pos="6368" userDrawn="1">
          <p15:clr>
            <a:srgbClr val="F26B43"/>
          </p15:clr>
        </p15:guide>
        <p15:guide id="24" pos="6839" userDrawn="1">
          <p15:clr>
            <a:srgbClr val="F26B43"/>
          </p15:clr>
        </p15:guide>
        <p15:guide id="25" pos="6983" userDrawn="1">
          <p15:clr>
            <a:srgbClr val="F26B43"/>
          </p15:clr>
        </p15:guide>
        <p15:guide id="26" pos="7453" userDrawn="1">
          <p15:clr>
            <a:srgbClr val="F26B43"/>
          </p15:clr>
        </p15:guide>
        <p15:guide id="27" orient="horz" userDrawn="1">
          <p15:clr>
            <a:srgbClr val="F26B43"/>
          </p15:clr>
        </p15:guide>
        <p15:guide id="28" orient="horz" pos="4320" userDrawn="1">
          <p15:clr>
            <a:srgbClr val="F26B43"/>
          </p15:clr>
        </p15:guide>
        <p15:guide id="29" orient="horz" pos="226" userDrawn="1">
          <p15:clr>
            <a:srgbClr val="F26B43"/>
          </p15:clr>
        </p15:guide>
        <p15:guide id="30" orient="horz" pos="411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30.xml"/><Relationship Id="rId6" Type="http://schemas.openxmlformats.org/officeDocument/2006/relationships/hyperlink" Target="https://e42.ultipro.com/" TargetMode="External"/><Relationship Id="rId5" Type="http://schemas.openxmlformats.org/officeDocument/2006/relationships/image" Target="../media/image21.jpeg"/><Relationship Id="rId4" Type="http://schemas.openxmlformats.org/officeDocument/2006/relationships/image" Target="../media/image20.png"/></Relationships>
</file>

<file path=ppt/slides/_rels/slide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4.xml"/><Relationship Id="rId4" Type="http://schemas.openxmlformats.org/officeDocument/2006/relationships/image" Target="../media/image24.png"/></Relationships>
</file>

<file path=ppt/slides/_rels/slide6.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25.xml"/><Relationship Id="rId4" Type="http://schemas.openxmlformats.org/officeDocument/2006/relationships/image" Target="../media/image27.jpe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hyperlink" Target="mailto:Benefits-US@travelport.com" TargetMode="External"/><Relationship Id="rId2" Type="http://schemas.openxmlformats.org/officeDocument/2006/relationships/hyperlink" Target="mailto:Payroll-US@travelport.com" TargetMode="External"/><Relationship Id="rId1" Type="http://schemas.openxmlformats.org/officeDocument/2006/relationships/slideLayout" Target="../slideLayouts/slideLayout34.xml"/><Relationship Id="rId5" Type="http://schemas.openxmlformats.org/officeDocument/2006/relationships/image" Target="../media/image28.jpeg"/><Relationship Id="rId4" Type="http://schemas.openxmlformats.org/officeDocument/2006/relationships/hyperlink" Target="mailto:peopleservices@travelport.com" TargetMode="Externa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D855C5E-4F34-4801-A83F-BCFCA248ED93}"/>
              </a:ext>
            </a:extLst>
          </p:cNvPr>
          <p:cNvSpPr>
            <a:spLocks noGrp="1"/>
          </p:cNvSpPr>
          <p:nvPr>
            <p:ph type="body" sz="quarter" idx="10"/>
          </p:nvPr>
        </p:nvSpPr>
        <p:spPr>
          <a:xfrm>
            <a:off x="330494" y="1051717"/>
            <a:ext cx="4646614" cy="2539157"/>
          </a:xfrm>
        </p:spPr>
        <p:txBody>
          <a:bodyPr>
            <a:noAutofit/>
          </a:bodyPr>
          <a:lstStyle/>
          <a:p>
            <a:r>
              <a:rPr lang="en-GB" dirty="0"/>
              <a:t>PAYROLL INDUCTION</a:t>
            </a:r>
            <a:endParaRPr lang="en-US" dirty="0"/>
          </a:p>
        </p:txBody>
      </p:sp>
      <p:sp>
        <p:nvSpPr>
          <p:cNvPr id="3" name="Text Placeholder 2">
            <a:extLst>
              <a:ext uri="{FF2B5EF4-FFF2-40B4-BE49-F238E27FC236}">
                <a16:creationId xmlns:a16="http://schemas.microsoft.com/office/drawing/2014/main" id="{84F2E326-06A0-4619-9DF4-57F4960D00CC}"/>
              </a:ext>
            </a:extLst>
          </p:cNvPr>
          <p:cNvSpPr>
            <a:spLocks noGrp="1"/>
          </p:cNvSpPr>
          <p:nvPr>
            <p:ph type="body" sz="quarter" idx="11"/>
          </p:nvPr>
        </p:nvSpPr>
        <p:spPr>
          <a:xfrm>
            <a:off x="358774" y="3717231"/>
            <a:ext cx="4646614" cy="382894"/>
          </a:xfrm>
        </p:spPr>
        <p:txBody>
          <a:bodyPr/>
          <a:lstStyle/>
          <a:p>
            <a:r>
              <a:rPr lang="en-GB" dirty="0"/>
              <a:t>US and Canada</a:t>
            </a:r>
            <a:endParaRPr lang="en-US" dirty="0"/>
          </a:p>
        </p:txBody>
      </p:sp>
    </p:spTree>
    <p:extLst>
      <p:ext uri="{BB962C8B-B14F-4D97-AF65-F5344CB8AC3E}">
        <p14:creationId xmlns:p14="http://schemas.microsoft.com/office/powerpoint/2010/main" val="1753511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BE42173-73E4-4233-BB5C-200255DEB644}"/>
              </a:ext>
            </a:extLst>
          </p:cNvPr>
          <p:cNvSpPr>
            <a:spLocks noGrp="1"/>
          </p:cNvSpPr>
          <p:nvPr>
            <p:ph type="title"/>
          </p:nvPr>
        </p:nvSpPr>
        <p:spPr/>
        <p:txBody>
          <a:bodyPr/>
          <a:lstStyle/>
          <a:p>
            <a:r>
              <a:rPr lang="en-GB" dirty="0"/>
              <a:t>KEY INFORMATION</a:t>
            </a:r>
            <a:endParaRPr lang="en-US" dirty="0"/>
          </a:p>
        </p:txBody>
      </p:sp>
      <p:sp>
        <p:nvSpPr>
          <p:cNvPr id="8" name="Content Placeholder 7">
            <a:extLst>
              <a:ext uri="{FF2B5EF4-FFF2-40B4-BE49-F238E27FC236}">
                <a16:creationId xmlns:a16="http://schemas.microsoft.com/office/drawing/2014/main" id="{506A29C4-6202-4236-8848-006BB15A8A34}"/>
              </a:ext>
            </a:extLst>
          </p:cNvPr>
          <p:cNvSpPr>
            <a:spLocks noGrp="1"/>
          </p:cNvSpPr>
          <p:nvPr>
            <p:ph sz="quarter" idx="20"/>
          </p:nvPr>
        </p:nvSpPr>
        <p:spPr/>
        <p:txBody>
          <a:bodyPr/>
          <a:lstStyle/>
          <a:p>
            <a:pPr eaLnBrk="1" hangingPunct="1">
              <a:buFont typeface="Wingdings" panose="05000000000000000000" pitchFamily="2" charset="2"/>
              <a:buChar char="§"/>
            </a:pPr>
            <a:r>
              <a:rPr lang="en-US" sz="1600" dirty="0">
                <a:latin typeface="+mn-lt"/>
              </a:rPr>
              <a:t>All employees are paid bi-weekly, every other Friday.</a:t>
            </a:r>
          </a:p>
          <a:p>
            <a:pPr eaLnBrk="1" hangingPunct="1">
              <a:buFont typeface="Wingdings" panose="05000000000000000000" pitchFamily="2" charset="2"/>
              <a:buChar char="§"/>
            </a:pPr>
            <a:endParaRPr lang="en-US" dirty="0"/>
          </a:p>
          <a:p>
            <a:pPr eaLnBrk="1" hangingPunct="1">
              <a:buFont typeface="Wingdings" panose="05000000000000000000" pitchFamily="2" charset="2"/>
              <a:buChar char="§"/>
            </a:pPr>
            <a:r>
              <a:rPr lang="en-US" sz="1600" dirty="0">
                <a:latin typeface="+mn-lt"/>
              </a:rPr>
              <a:t>The Travelport work week runs Saturday to Friday.</a:t>
            </a:r>
          </a:p>
          <a:p>
            <a:pPr eaLnBrk="1" hangingPunct="1">
              <a:buFont typeface="Wingdings" panose="05000000000000000000" pitchFamily="2" charset="2"/>
              <a:buChar char="§"/>
            </a:pPr>
            <a:endParaRPr lang="en-US" sz="1600" dirty="0">
              <a:latin typeface="+mn-lt"/>
            </a:endParaRPr>
          </a:p>
          <a:p>
            <a:pPr eaLnBrk="1" hangingPunct="1">
              <a:buFont typeface="Wingdings" panose="05000000000000000000" pitchFamily="2" charset="2"/>
              <a:buChar char="§"/>
            </a:pPr>
            <a:r>
              <a:rPr lang="en-US" dirty="0"/>
              <a:t>Salaried employees are paid current – for time worked up to and including pay day.</a:t>
            </a:r>
          </a:p>
          <a:p>
            <a:pPr eaLnBrk="1" hangingPunct="1">
              <a:buFont typeface="Wingdings" panose="05000000000000000000" pitchFamily="2" charset="2"/>
              <a:buChar char="§"/>
            </a:pPr>
            <a:endParaRPr lang="en-US" dirty="0"/>
          </a:p>
          <a:p>
            <a:pPr eaLnBrk="1" hangingPunct="1">
              <a:buFont typeface="Wingdings" panose="05000000000000000000" pitchFamily="2" charset="2"/>
              <a:buChar char="§"/>
            </a:pPr>
            <a:r>
              <a:rPr lang="en-US" sz="1600" dirty="0">
                <a:latin typeface="+mn-lt"/>
              </a:rPr>
              <a:t>Hourly employees are paid in arrears – paid the Friday after work was completed. </a:t>
            </a:r>
            <a:endParaRPr lang="en-US" sz="1600" dirty="0">
              <a:highlight>
                <a:srgbClr val="FFFF00"/>
              </a:highlight>
              <a:latin typeface="+mn-lt"/>
            </a:endParaRPr>
          </a:p>
          <a:p>
            <a:pPr eaLnBrk="1" hangingPunct="1">
              <a:buFont typeface="Wingdings" panose="05000000000000000000" pitchFamily="2" charset="2"/>
              <a:buChar char="§"/>
            </a:pPr>
            <a:endParaRPr lang="en-US" sz="1600" dirty="0">
              <a:latin typeface="+mn-lt"/>
            </a:endParaRPr>
          </a:p>
          <a:p>
            <a:pPr eaLnBrk="1" hangingPunct="1">
              <a:buFont typeface="Wingdings" panose="05000000000000000000" pitchFamily="2" charset="2"/>
              <a:buChar char="§"/>
            </a:pPr>
            <a:r>
              <a:rPr lang="en-US" sz="1600" dirty="0">
                <a:latin typeface="+mn-lt"/>
              </a:rPr>
              <a:t>When the pay day falls on a company observed or banking holiday, pay checks are issued the prior business day.</a:t>
            </a:r>
          </a:p>
          <a:p>
            <a:pPr eaLnBrk="1" hangingPunct="1">
              <a:buFont typeface="Wingdings" panose="05000000000000000000" pitchFamily="2" charset="2"/>
              <a:buChar char="§"/>
            </a:pPr>
            <a:endParaRPr lang="en-US" sz="1600" dirty="0">
              <a:latin typeface="+mn-lt"/>
            </a:endParaRPr>
          </a:p>
          <a:p>
            <a:pPr eaLnBrk="1" hangingPunct="1">
              <a:buFont typeface="Wingdings" panose="05000000000000000000" pitchFamily="2" charset="2"/>
              <a:buChar char="§"/>
            </a:pPr>
            <a:r>
              <a:rPr lang="en-US" sz="1600" dirty="0">
                <a:latin typeface="+mn-lt"/>
              </a:rPr>
              <a:t>Pay slips are visible 3 days prior to pay day. </a:t>
            </a:r>
            <a:endParaRPr lang="en-US" sz="1600" dirty="0">
              <a:highlight>
                <a:srgbClr val="FFFF00"/>
              </a:highlight>
              <a:latin typeface="+mn-lt"/>
            </a:endParaRPr>
          </a:p>
          <a:p>
            <a:pPr eaLnBrk="1" hangingPunct="1">
              <a:buFont typeface="Wingdings" panose="05000000000000000000" pitchFamily="2" charset="2"/>
              <a:buChar char="§"/>
            </a:pPr>
            <a:endParaRPr lang="en-US" dirty="0"/>
          </a:p>
          <a:p>
            <a:pPr eaLnBrk="1" hangingPunct="1">
              <a:buFont typeface="Wingdings" panose="05000000000000000000" pitchFamily="2" charset="2"/>
              <a:buChar char="§"/>
            </a:pPr>
            <a:r>
              <a:rPr lang="en-US" dirty="0"/>
              <a:t>US employees may elect to receive their W-2s electronically. T-4s and RL-1s will be provided electronically to Canadian employees.</a:t>
            </a:r>
          </a:p>
          <a:p>
            <a:pPr lvl="1"/>
            <a:endParaRPr lang="en-US" dirty="0">
              <a:latin typeface="+mn-lt"/>
            </a:endParaRPr>
          </a:p>
        </p:txBody>
      </p:sp>
      <p:sp>
        <p:nvSpPr>
          <p:cNvPr id="5" name="Slide Number Placeholder 4">
            <a:extLst>
              <a:ext uri="{FF2B5EF4-FFF2-40B4-BE49-F238E27FC236}">
                <a16:creationId xmlns:a16="http://schemas.microsoft.com/office/drawing/2014/main" id="{525F631D-E57C-4D0F-8841-D108664101BF}"/>
              </a:ext>
            </a:extLst>
          </p:cNvPr>
          <p:cNvSpPr>
            <a:spLocks noGrp="1"/>
          </p:cNvSpPr>
          <p:nvPr>
            <p:ph type="sldNum" sz="quarter" idx="23"/>
          </p:nvPr>
        </p:nvSpPr>
        <p:spPr/>
        <p:txBody>
          <a:bodyPr/>
          <a:lstStyle/>
          <a:p>
            <a:fld id="{63B79EB9-44A4-4195-A8F1-E01CABAAE376}" type="slidenum">
              <a:rPr lang="en-GB" smtClean="0"/>
              <a:pPr/>
              <a:t>2</a:t>
            </a:fld>
            <a:endParaRPr lang="en-GB" dirty="0"/>
          </a:p>
        </p:txBody>
      </p:sp>
    </p:spTree>
    <p:extLst>
      <p:ext uri="{BB962C8B-B14F-4D97-AF65-F5344CB8AC3E}">
        <p14:creationId xmlns:p14="http://schemas.microsoft.com/office/powerpoint/2010/main" val="25219472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BE42173-73E4-4233-BB5C-200255DEB644}"/>
              </a:ext>
            </a:extLst>
          </p:cNvPr>
          <p:cNvSpPr>
            <a:spLocks noGrp="1"/>
          </p:cNvSpPr>
          <p:nvPr>
            <p:ph type="title"/>
          </p:nvPr>
        </p:nvSpPr>
        <p:spPr>
          <a:xfrm>
            <a:off x="355032" y="365125"/>
            <a:ext cx="11476605" cy="688975"/>
          </a:xfrm>
        </p:spPr>
        <p:txBody>
          <a:bodyPr anchor="t">
            <a:normAutofit/>
          </a:bodyPr>
          <a:lstStyle/>
          <a:p>
            <a:r>
              <a:rPr lang="en-GB" dirty="0"/>
              <a:t>Systems Used</a:t>
            </a:r>
            <a:endParaRPr lang="en-US" dirty="0"/>
          </a:p>
        </p:txBody>
      </p:sp>
      <p:pic>
        <p:nvPicPr>
          <p:cNvPr id="32" name="Content Placeholder 31" descr="A picture containing text, indoor, computer, wall&#10;&#10;Description automatically generated">
            <a:extLst>
              <a:ext uri="{FF2B5EF4-FFF2-40B4-BE49-F238E27FC236}">
                <a16:creationId xmlns:a16="http://schemas.microsoft.com/office/drawing/2014/main" id="{9E764208-FBCA-4CA3-8116-AAA18A7404DE}"/>
              </a:ext>
            </a:extLst>
          </p:cNvPr>
          <p:cNvPicPr>
            <a:picLocks noGrp="1" noChangeAspect="1"/>
          </p:cNvPicPr>
          <p:nvPr>
            <p:ph sz="quarter" idx="20"/>
          </p:nvPr>
        </p:nvPicPr>
        <p:blipFill rotWithShape="1">
          <a:blip r:embed="rId2" cstate="print">
            <a:extLst>
              <a:ext uri="{28A0092B-C50C-407E-A947-70E740481C1C}">
                <a14:useLocalDpi xmlns:a14="http://schemas.microsoft.com/office/drawing/2010/main" val="0"/>
              </a:ext>
            </a:extLst>
          </a:blip>
          <a:srcRect r="-3" b="-3"/>
          <a:stretch/>
        </p:blipFill>
        <p:spPr>
          <a:xfrm>
            <a:off x="354013" y="1729050"/>
            <a:ext cx="5627688" cy="4197087"/>
          </a:xfrm>
          <a:noFill/>
        </p:spPr>
      </p:pic>
      <p:sp>
        <p:nvSpPr>
          <p:cNvPr id="8" name="Content Placeholder 7">
            <a:extLst>
              <a:ext uri="{FF2B5EF4-FFF2-40B4-BE49-F238E27FC236}">
                <a16:creationId xmlns:a16="http://schemas.microsoft.com/office/drawing/2014/main" id="{506A29C4-6202-4236-8848-006BB15A8A34}"/>
              </a:ext>
            </a:extLst>
          </p:cNvPr>
          <p:cNvSpPr>
            <a:spLocks noGrp="1"/>
          </p:cNvSpPr>
          <p:nvPr>
            <p:ph sz="quarter" idx="21"/>
          </p:nvPr>
        </p:nvSpPr>
        <p:spPr>
          <a:xfrm>
            <a:off x="6210301" y="1729050"/>
            <a:ext cx="5627688" cy="4197087"/>
          </a:xfrm>
        </p:spPr>
        <p:txBody>
          <a:bodyPr>
            <a:normAutofit/>
          </a:bodyPr>
          <a:lstStyle/>
          <a:p>
            <a:pPr eaLnBrk="1" hangingPunct="1">
              <a:buFont typeface="Wingdings" panose="05000000000000000000" pitchFamily="2" charset="2"/>
              <a:buChar char="§"/>
            </a:pPr>
            <a:endParaRPr lang="en-US" dirty="0"/>
          </a:p>
          <a:p>
            <a:pPr eaLnBrk="1" hangingPunct="1">
              <a:buFont typeface="Wingdings" panose="05000000000000000000" pitchFamily="2" charset="2"/>
              <a:buChar char="§"/>
            </a:pPr>
            <a:r>
              <a:rPr lang="en-US" dirty="0"/>
              <a:t>Travelport, LP uses UKG Pro and Workforce Management to:</a:t>
            </a:r>
          </a:p>
          <a:p>
            <a:pPr eaLnBrk="1" hangingPunct="1">
              <a:buFont typeface="Wingdings" panose="05000000000000000000" pitchFamily="2" charset="2"/>
              <a:buChar char="§"/>
            </a:pPr>
            <a:endParaRPr lang="en-US" dirty="0"/>
          </a:p>
          <a:p>
            <a:pPr lvl="1"/>
            <a:r>
              <a:rPr lang="en-US" sz="1600" dirty="0"/>
              <a:t>Calculate payroll.</a:t>
            </a:r>
          </a:p>
          <a:p>
            <a:pPr lvl="1"/>
            <a:endParaRPr lang="en-US" sz="1600" dirty="0"/>
          </a:p>
          <a:p>
            <a:pPr lvl="1"/>
            <a:r>
              <a:rPr lang="en-US" sz="1600" dirty="0"/>
              <a:t>Submit leave requests.</a:t>
            </a:r>
          </a:p>
          <a:p>
            <a:pPr lvl="1"/>
            <a:endParaRPr lang="en-US" sz="1600" dirty="0"/>
          </a:p>
          <a:p>
            <a:pPr lvl="1"/>
            <a:r>
              <a:rPr lang="en-US" sz="1600" dirty="0"/>
              <a:t>View pay slips.</a:t>
            </a:r>
          </a:p>
          <a:p>
            <a:pPr lvl="1"/>
            <a:endParaRPr lang="en-US" sz="1600" dirty="0"/>
          </a:p>
          <a:p>
            <a:pPr lvl="1"/>
            <a:r>
              <a:rPr lang="en-US" sz="1600" dirty="0"/>
              <a:t>View year-end forms.</a:t>
            </a:r>
          </a:p>
          <a:p>
            <a:pPr lvl="1"/>
            <a:endParaRPr lang="en-US" sz="1600" dirty="0"/>
          </a:p>
        </p:txBody>
      </p:sp>
      <p:sp>
        <p:nvSpPr>
          <p:cNvPr id="5" name="Slide Number Placeholder 4">
            <a:extLst>
              <a:ext uri="{FF2B5EF4-FFF2-40B4-BE49-F238E27FC236}">
                <a16:creationId xmlns:a16="http://schemas.microsoft.com/office/drawing/2014/main" id="{525F631D-E57C-4D0F-8841-D108664101BF}"/>
              </a:ext>
            </a:extLst>
          </p:cNvPr>
          <p:cNvSpPr>
            <a:spLocks noGrp="1"/>
          </p:cNvSpPr>
          <p:nvPr>
            <p:ph type="sldNum" sz="quarter" idx="24"/>
          </p:nvPr>
        </p:nvSpPr>
        <p:spPr>
          <a:xfrm>
            <a:off x="11001080" y="6356350"/>
            <a:ext cx="830558" cy="365125"/>
          </a:xfrm>
        </p:spPr>
        <p:txBody>
          <a:bodyPr anchor="ctr">
            <a:normAutofit/>
          </a:bodyPr>
          <a:lstStyle/>
          <a:p>
            <a:pPr>
              <a:spcAft>
                <a:spcPts val="600"/>
              </a:spcAft>
            </a:pPr>
            <a:fld id="{63B79EB9-44A4-4195-A8F1-E01CABAAE376}" type="slidenum">
              <a:rPr lang="en-GB" smtClean="0"/>
              <a:pPr>
                <a:spcAft>
                  <a:spcPts val="600"/>
                </a:spcAft>
              </a:pPr>
              <a:t>3</a:t>
            </a:fld>
            <a:endParaRPr lang="en-GB"/>
          </a:p>
        </p:txBody>
      </p:sp>
    </p:spTree>
    <p:extLst>
      <p:ext uri="{BB962C8B-B14F-4D97-AF65-F5344CB8AC3E}">
        <p14:creationId xmlns:p14="http://schemas.microsoft.com/office/powerpoint/2010/main" val="1903884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3" name="Text Placeholder 1">
            <a:extLst>
              <a:ext uri="{FF2B5EF4-FFF2-40B4-BE49-F238E27FC236}">
                <a16:creationId xmlns:a16="http://schemas.microsoft.com/office/drawing/2014/main" id="{73547C53-BD3C-4D51-9A26-15AA3845C94B}"/>
              </a:ext>
            </a:extLst>
          </p:cNvPr>
          <p:cNvSpPr>
            <a:spLocks noGrp="1"/>
          </p:cNvSpPr>
          <p:nvPr>
            <p:ph type="body" sz="quarter" idx="19"/>
          </p:nvPr>
        </p:nvSpPr>
        <p:spPr>
          <a:xfrm>
            <a:off x="354673" y="1054100"/>
            <a:ext cx="11476965" cy="482600"/>
          </a:xfrm>
        </p:spPr>
        <p:txBody>
          <a:bodyPr vert="horz" lIns="0" tIns="0" rIns="0" bIns="0" rtlCol="0">
            <a:normAutofit/>
          </a:bodyPr>
          <a:lstStyle/>
          <a:p>
            <a:pPr>
              <a:lnSpc>
                <a:spcPct val="90000"/>
              </a:lnSpc>
            </a:pPr>
            <a:r>
              <a:rPr lang="en-US" sz="1700" b="0" kern="1200" dirty="0">
                <a:solidFill>
                  <a:schemeClr val="bg2"/>
                </a:solidFill>
                <a:latin typeface="+mn-lt"/>
                <a:ea typeface="+mn-ea"/>
                <a:cs typeface="+mn-cs"/>
              </a:rPr>
              <a:t>The following will help you log in via SSO for the fist time. Thereafter, the URL should </a:t>
            </a:r>
            <a:r>
              <a:rPr lang="en-US" sz="1700" b="0" i="1" u="sng" kern="1200" dirty="0">
                <a:solidFill>
                  <a:schemeClr val="bg2"/>
                </a:solidFill>
                <a:latin typeface="+mn-lt"/>
                <a:ea typeface="+mn-ea"/>
                <a:cs typeface="+mn-cs"/>
              </a:rPr>
              <a:t>only</a:t>
            </a:r>
            <a:r>
              <a:rPr lang="en-US" sz="1700" b="0" kern="1200" dirty="0">
                <a:solidFill>
                  <a:schemeClr val="bg2"/>
                </a:solidFill>
                <a:latin typeface="+mn-lt"/>
                <a:ea typeface="+mn-ea"/>
                <a:cs typeface="+mn-cs"/>
              </a:rPr>
              <a:t> be used when </a:t>
            </a:r>
            <a:r>
              <a:rPr lang="en-US" sz="1700" b="0" i="1" u="sng" kern="1200" dirty="0">
                <a:solidFill>
                  <a:schemeClr val="bg2"/>
                </a:solidFill>
                <a:latin typeface="+mn-lt"/>
                <a:ea typeface="+mn-ea"/>
                <a:cs typeface="+mn-cs"/>
              </a:rPr>
              <a:t>not</a:t>
            </a:r>
            <a:r>
              <a:rPr lang="en-US" sz="1700" b="0" kern="1200" dirty="0">
                <a:solidFill>
                  <a:schemeClr val="bg2"/>
                </a:solidFill>
                <a:latin typeface="+mn-lt"/>
                <a:ea typeface="+mn-ea"/>
                <a:cs typeface="+mn-cs"/>
              </a:rPr>
              <a:t> connected to VPN.</a:t>
            </a:r>
          </a:p>
        </p:txBody>
      </p:sp>
      <p:sp>
        <p:nvSpPr>
          <p:cNvPr id="6" name="Title 5">
            <a:extLst>
              <a:ext uri="{FF2B5EF4-FFF2-40B4-BE49-F238E27FC236}">
                <a16:creationId xmlns:a16="http://schemas.microsoft.com/office/drawing/2014/main" id="{D23B9341-6BE0-4915-AD1F-50A270B681F9}"/>
              </a:ext>
            </a:extLst>
          </p:cNvPr>
          <p:cNvSpPr>
            <a:spLocks noGrp="1"/>
          </p:cNvSpPr>
          <p:nvPr>
            <p:ph type="title"/>
          </p:nvPr>
        </p:nvSpPr>
        <p:spPr>
          <a:xfrm>
            <a:off x="355032" y="365125"/>
            <a:ext cx="11476605" cy="688975"/>
          </a:xfrm>
        </p:spPr>
        <p:txBody>
          <a:bodyPr vert="horz" lIns="0" tIns="0" rIns="0" bIns="0" rtlCol="0" anchor="t" anchorCtr="0">
            <a:normAutofit/>
          </a:bodyPr>
          <a:lstStyle/>
          <a:p>
            <a:r>
              <a:rPr lang="en-GB" dirty="0">
                <a:solidFill>
                  <a:schemeClr val="bg2"/>
                </a:solidFill>
              </a:rPr>
              <a:t>Accessing UKG Pro on laptop or pc</a:t>
            </a:r>
            <a:endParaRPr lang="en-US" dirty="0">
              <a:solidFill>
                <a:schemeClr val="bg2"/>
              </a:solidFill>
            </a:endParaRPr>
          </a:p>
        </p:txBody>
      </p:sp>
      <p:pic>
        <p:nvPicPr>
          <p:cNvPr id="45" name="Picture 44">
            <a:extLst>
              <a:ext uri="{FF2B5EF4-FFF2-40B4-BE49-F238E27FC236}">
                <a16:creationId xmlns:a16="http://schemas.microsoft.com/office/drawing/2014/main" id="{CD1E7F60-DD09-453A-A838-E430F14CF873}"/>
              </a:ext>
            </a:extLst>
          </p:cNvPr>
          <p:cNvPicPr>
            <a:picLocks noChangeAspect="1"/>
          </p:cNvPicPr>
          <p:nvPr/>
        </p:nvPicPr>
        <p:blipFill>
          <a:blip r:embed="rId2"/>
          <a:stretch>
            <a:fillRect/>
          </a:stretch>
        </p:blipFill>
        <p:spPr>
          <a:xfrm>
            <a:off x="3832448" y="1584061"/>
            <a:ext cx="1657217" cy="1717324"/>
          </a:xfrm>
          <a:prstGeom prst="rect">
            <a:avLst/>
          </a:prstGeom>
          <a:ln>
            <a:noFill/>
          </a:ln>
          <a:effectLst>
            <a:outerShdw blurRad="292100" dist="139700" dir="2700000" algn="tl" rotWithShape="0">
              <a:srgbClr val="333333">
                <a:alpha val="65000"/>
              </a:srgbClr>
            </a:outerShdw>
          </a:effectLst>
        </p:spPr>
      </p:pic>
      <p:pic>
        <p:nvPicPr>
          <p:cNvPr id="26" name="Picture 25">
            <a:extLst>
              <a:ext uri="{FF2B5EF4-FFF2-40B4-BE49-F238E27FC236}">
                <a16:creationId xmlns:a16="http://schemas.microsoft.com/office/drawing/2014/main" id="{119BE7AB-F8C7-4005-99C1-1172791B6F69}"/>
              </a:ext>
            </a:extLst>
          </p:cNvPr>
          <p:cNvPicPr>
            <a:picLocks noChangeAspect="1"/>
          </p:cNvPicPr>
          <p:nvPr/>
        </p:nvPicPr>
        <p:blipFill>
          <a:blip r:embed="rId3"/>
          <a:stretch>
            <a:fillRect/>
          </a:stretch>
        </p:blipFill>
        <p:spPr>
          <a:xfrm>
            <a:off x="6202015" y="1603069"/>
            <a:ext cx="2638018" cy="1717324"/>
          </a:xfrm>
          <a:prstGeom prst="rect">
            <a:avLst/>
          </a:prstGeom>
          <a:ln>
            <a:noFill/>
          </a:ln>
          <a:effectLst>
            <a:outerShdw blurRad="292100" dist="139700" dir="2700000" algn="tl" rotWithShape="0">
              <a:srgbClr val="333333">
                <a:alpha val="65000"/>
              </a:srgbClr>
            </a:outerShdw>
          </a:effectLst>
        </p:spPr>
      </p:pic>
      <p:pic>
        <p:nvPicPr>
          <p:cNvPr id="42" name="Picture 41">
            <a:extLst>
              <a:ext uri="{FF2B5EF4-FFF2-40B4-BE49-F238E27FC236}">
                <a16:creationId xmlns:a16="http://schemas.microsoft.com/office/drawing/2014/main" id="{DF187D7B-35D2-457F-AAE1-644917927E5B}"/>
              </a:ext>
            </a:extLst>
          </p:cNvPr>
          <p:cNvPicPr>
            <a:picLocks noChangeAspect="1"/>
          </p:cNvPicPr>
          <p:nvPr/>
        </p:nvPicPr>
        <p:blipFill>
          <a:blip r:embed="rId4"/>
          <a:stretch>
            <a:fillRect/>
          </a:stretch>
        </p:blipFill>
        <p:spPr>
          <a:xfrm>
            <a:off x="354673" y="2091274"/>
            <a:ext cx="2697995" cy="702898"/>
          </a:xfrm>
          <a:prstGeom prst="rect">
            <a:avLst/>
          </a:prstGeom>
          <a:ln>
            <a:noFill/>
          </a:ln>
          <a:effectLst>
            <a:outerShdw blurRad="292100" dist="139700" dir="2700000" algn="tl" rotWithShape="0">
              <a:srgbClr val="333333">
                <a:alpha val="65000"/>
              </a:srgbClr>
            </a:outerShdw>
          </a:effectLst>
        </p:spPr>
      </p:pic>
      <p:pic>
        <p:nvPicPr>
          <p:cNvPr id="3" name="Picture Placeholder 2" descr="Graphical user interface, application&#10;&#10;Description automatically generated">
            <a:extLst>
              <a:ext uri="{FF2B5EF4-FFF2-40B4-BE49-F238E27FC236}">
                <a16:creationId xmlns:a16="http://schemas.microsoft.com/office/drawing/2014/main" id="{2D42D849-BDE8-4FA6-B235-12B31E65B561}"/>
              </a:ext>
            </a:extLst>
          </p:cNvPr>
          <p:cNvPicPr>
            <a:picLocks noGrp="1" noChangeAspect="1"/>
          </p:cNvPicPr>
          <p:nvPr>
            <p:ph type="pic" sz="quarter" idx="27"/>
          </p:nvPr>
        </p:nvPicPr>
        <p:blipFill>
          <a:blip r:embed="rId5" cstate="print">
            <a:extLst>
              <a:ext uri="{28A0092B-C50C-407E-A947-70E740481C1C}">
                <a14:useLocalDpi xmlns:a14="http://schemas.microsoft.com/office/drawing/2010/main" val="0"/>
              </a:ext>
            </a:extLst>
          </a:blip>
          <a:srcRect/>
          <a:stretch>
            <a:fillRect/>
          </a:stretch>
        </p:blipFill>
        <p:spPr>
          <a:xfrm>
            <a:off x="9125409" y="1624012"/>
            <a:ext cx="2698750" cy="1717675"/>
          </a:xfrm>
          <a:prstGeom prst="rect">
            <a:avLst/>
          </a:prstGeom>
          <a:ln>
            <a:noFill/>
          </a:ln>
          <a:effectLst>
            <a:outerShdw blurRad="292100" dist="139700" dir="2700000" algn="tl" rotWithShape="0">
              <a:srgbClr val="333333">
                <a:alpha val="65000"/>
              </a:srgbClr>
            </a:outerShdw>
          </a:effectLst>
        </p:spPr>
      </p:pic>
      <p:sp>
        <p:nvSpPr>
          <p:cNvPr id="8" name="Content Placeholder 7">
            <a:extLst>
              <a:ext uri="{FF2B5EF4-FFF2-40B4-BE49-F238E27FC236}">
                <a16:creationId xmlns:a16="http://schemas.microsoft.com/office/drawing/2014/main" id="{46335351-ABE3-4DDA-965B-E2DE9B6FB5A4}"/>
              </a:ext>
            </a:extLst>
          </p:cNvPr>
          <p:cNvSpPr>
            <a:spLocks noGrp="1"/>
          </p:cNvSpPr>
          <p:nvPr>
            <p:ph sz="quarter" idx="28"/>
          </p:nvPr>
        </p:nvSpPr>
        <p:spPr>
          <a:xfrm>
            <a:off x="358774" y="3429000"/>
            <a:ext cx="2697163" cy="2497137"/>
          </a:xfrm>
        </p:spPr>
        <p:txBody>
          <a:bodyPr vert="horz" lIns="180000" tIns="180000" rIns="180000" bIns="180000" rtlCol="0">
            <a:normAutofit/>
          </a:bodyPr>
          <a:lstStyle/>
          <a:p>
            <a:pPr marL="171450" indent="-171450">
              <a:buFont typeface="Arial" panose="020B0604020202020204" pitchFamily="34" charset="0"/>
              <a:buChar char="•"/>
            </a:pPr>
            <a:endParaRPr lang="en-GB" sz="1100" b="0" dirty="0"/>
          </a:p>
          <a:p>
            <a:pPr marL="171450" indent="-171450">
              <a:buFont typeface="Arial" panose="020B0604020202020204" pitchFamily="34" charset="0"/>
              <a:buChar char="•"/>
            </a:pPr>
            <a:endParaRPr lang="en-GB" sz="1100" b="0" dirty="0"/>
          </a:p>
          <a:p>
            <a:pPr marL="171450" indent="-171450">
              <a:buFont typeface="Wingdings" panose="05000000000000000000" pitchFamily="2" charset="2"/>
              <a:buChar char="§"/>
            </a:pPr>
            <a:r>
              <a:rPr lang="en-GB" sz="1100" b="0" dirty="0"/>
              <a:t>Enter the direct URL into a fresh Chrome session – </a:t>
            </a:r>
            <a:r>
              <a:rPr lang="en-GB" sz="1100" i="1" u="sng" dirty="0"/>
              <a:t>no</a:t>
            </a:r>
            <a:r>
              <a:rPr lang="en-GB" sz="1100" b="0" dirty="0"/>
              <a:t> other sessions should be open:</a:t>
            </a:r>
          </a:p>
          <a:p>
            <a:pPr marL="171450" indent="-171450">
              <a:buFont typeface="Wingdings" panose="05000000000000000000" pitchFamily="2" charset="2"/>
              <a:buChar char="§"/>
            </a:pPr>
            <a:endParaRPr lang="en-GB" sz="1100" b="0" dirty="0"/>
          </a:p>
          <a:p>
            <a:pPr marL="171450" indent="-171450">
              <a:buFont typeface="Wingdings" panose="05000000000000000000" pitchFamily="2" charset="2"/>
              <a:buChar char="§"/>
            </a:pPr>
            <a:r>
              <a:rPr lang="en-GB" sz="1100" b="0" dirty="0">
                <a:hlinkClick r:id="rId6"/>
              </a:rPr>
              <a:t>https://e42.ultipro.com</a:t>
            </a:r>
            <a:r>
              <a:rPr lang="en-GB" sz="1100" b="0" dirty="0"/>
              <a:t> </a:t>
            </a:r>
          </a:p>
        </p:txBody>
      </p:sp>
      <p:sp>
        <p:nvSpPr>
          <p:cNvPr id="52" name="Content Placeholder 7">
            <a:extLst>
              <a:ext uri="{FF2B5EF4-FFF2-40B4-BE49-F238E27FC236}">
                <a16:creationId xmlns:a16="http://schemas.microsoft.com/office/drawing/2014/main" id="{C102A72F-3C2D-4FD5-BE19-0DC78DDCBB3A}"/>
              </a:ext>
            </a:extLst>
          </p:cNvPr>
          <p:cNvSpPr>
            <a:spLocks noGrp="1"/>
          </p:cNvSpPr>
          <p:nvPr>
            <p:ph sz="quarter" idx="29"/>
          </p:nvPr>
        </p:nvSpPr>
        <p:spPr>
          <a:xfrm>
            <a:off x="3289574" y="3429000"/>
            <a:ext cx="2697163" cy="2497137"/>
          </a:xfrm>
        </p:spPr>
        <p:txBody>
          <a:bodyPr vert="horz" lIns="180000" tIns="180000" rIns="180000" bIns="180000" rtlCol="0">
            <a:noAutofit/>
          </a:bodyPr>
          <a:lstStyle/>
          <a:p>
            <a:pPr marL="171450" indent="-171450">
              <a:lnSpc>
                <a:spcPct val="90000"/>
              </a:lnSpc>
              <a:buClr>
                <a:schemeClr val="tx1"/>
              </a:buClr>
              <a:buFont typeface="Wingdings" panose="05000000000000000000" pitchFamily="2" charset="2"/>
              <a:buChar char="§"/>
            </a:pPr>
            <a:r>
              <a:rPr lang="en-GB" sz="1100" b="0" dirty="0">
                <a:solidFill>
                  <a:schemeClr val="tx1"/>
                </a:solidFill>
              </a:rPr>
              <a:t>Enter your UKG Pro login credentials. This will be used both outside of the Travelport network, and when you leave Travelport.</a:t>
            </a:r>
          </a:p>
          <a:p>
            <a:pPr marL="171450" indent="-171450">
              <a:lnSpc>
                <a:spcPct val="90000"/>
              </a:lnSpc>
              <a:buClr>
                <a:schemeClr val="tx1"/>
              </a:buClr>
              <a:buFont typeface="Wingdings" panose="05000000000000000000" pitchFamily="2" charset="2"/>
              <a:buChar char="§"/>
            </a:pPr>
            <a:r>
              <a:rPr lang="en-GB" sz="1100" b="0" dirty="0">
                <a:solidFill>
                  <a:srgbClr val="FF5E6F"/>
                </a:solidFill>
              </a:rPr>
              <a:t>Password: 8-digit DOB (</a:t>
            </a:r>
            <a:r>
              <a:rPr lang="en-GB" sz="1100" b="0" dirty="0" err="1">
                <a:solidFill>
                  <a:srgbClr val="FF5E6F"/>
                </a:solidFill>
              </a:rPr>
              <a:t>mmddyyyy</a:t>
            </a:r>
            <a:r>
              <a:rPr lang="en-GB" sz="1100" b="0" dirty="0">
                <a:solidFill>
                  <a:srgbClr val="FF5E6F"/>
                </a:solidFill>
              </a:rPr>
              <a:t>)</a:t>
            </a:r>
          </a:p>
          <a:p>
            <a:pPr marL="171450" indent="-171450">
              <a:buFont typeface="Wingdings" panose="05000000000000000000" pitchFamily="2" charset="2"/>
              <a:buChar char="§"/>
            </a:pPr>
            <a:r>
              <a:rPr lang="en-GB" sz="1100" b="0" dirty="0">
                <a:solidFill>
                  <a:srgbClr val="FF5E6F"/>
                </a:solidFill>
              </a:rPr>
              <a:t>Username: Contact Payroll-US Team</a:t>
            </a:r>
          </a:p>
          <a:p>
            <a:pPr marL="171450" indent="-171450">
              <a:buFont typeface="Wingdings" panose="05000000000000000000" pitchFamily="2" charset="2"/>
              <a:buChar char="§"/>
            </a:pPr>
            <a:r>
              <a:rPr lang="en-US" sz="1100" b="0" dirty="0"/>
              <a:t>You will then be prompted to create a new password, along with security questions.</a:t>
            </a:r>
          </a:p>
          <a:p>
            <a:pPr marL="171450" indent="-171450">
              <a:buFont typeface="Wingdings" panose="05000000000000000000" pitchFamily="2" charset="2"/>
              <a:buChar char="§"/>
            </a:pPr>
            <a:r>
              <a:rPr lang="en-US" sz="1100" b="0" dirty="0"/>
              <a:t>Once logged in, close out of Chrome altogether. </a:t>
            </a:r>
          </a:p>
        </p:txBody>
      </p:sp>
      <p:sp>
        <p:nvSpPr>
          <p:cNvPr id="11" name="Content Placeholder 7">
            <a:extLst>
              <a:ext uri="{FF2B5EF4-FFF2-40B4-BE49-F238E27FC236}">
                <a16:creationId xmlns:a16="http://schemas.microsoft.com/office/drawing/2014/main" id="{5186F720-2BDA-485C-9572-6B01F5130DFF}"/>
              </a:ext>
            </a:extLst>
          </p:cNvPr>
          <p:cNvSpPr txBox="1">
            <a:spLocks/>
          </p:cNvSpPr>
          <p:nvPr/>
        </p:nvSpPr>
        <p:spPr>
          <a:xfrm>
            <a:off x="6210300" y="3429000"/>
            <a:ext cx="2697163" cy="2497137"/>
          </a:xfrm>
          <a:prstGeom prst="rect">
            <a:avLst/>
          </a:prstGeom>
          <a:solidFill>
            <a:schemeClr val="bg2"/>
          </a:solidFill>
        </p:spPr>
        <p:txBody>
          <a:bodyPr vert="horz" lIns="180000" tIns="180000" rIns="180000" bIns="180000" rtlCol="0">
            <a:normAutofit fontScale="85000" lnSpcReduction="10000"/>
          </a:bodyPr>
          <a:lstStyle>
            <a:lvl1pPr marL="457189" indent="-457189" algn="l" defTabSz="1219170" rtl="0" eaLnBrk="1" latinLnBrk="0" hangingPunct="1">
              <a:spcBef>
                <a:spcPct val="20000"/>
              </a:spcBef>
              <a:buClr>
                <a:schemeClr val="bg2"/>
              </a:buClr>
              <a:buFont typeface="Arial" panose="020B0604020202020204" pitchFamily="34" charset="0"/>
              <a:buChar char="•"/>
              <a:defRPr sz="1600" kern="1200">
                <a:solidFill>
                  <a:schemeClr val="bg2"/>
                </a:solidFill>
                <a:latin typeface="+mn-lt"/>
                <a:ea typeface="+mn-ea"/>
                <a:cs typeface="+mn-cs"/>
              </a:defRPr>
            </a:lvl1pPr>
            <a:lvl2pPr marL="808038" indent="-358775" algn="l" defTabSz="1219170" rtl="0" eaLnBrk="1" latinLnBrk="0" hangingPunct="1">
              <a:spcBef>
                <a:spcPct val="20000"/>
              </a:spcBef>
              <a:buClr>
                <a:schemeClr val="bg2"/>
              </a:buClr>
              <a:buFont typeface="Wingdings" panose="05000000000000000000" pitchFamily="2" charset="2"/>
              <a:buChar char="§"/>
              <a:tabLst/>
              <a:defRPr sz="1400" kern="1200">
                <a:solidFill>
                  <a:schemeClr val="bg2"/>
                </a:solidFill>
                <a:latin typeface="+mn-lt"/>
                <a:ea typeface="+mn-ea"/>
                <a:cs typeface="+mn-cs"/>
              </a:defRPr>
            </a:lvl2pPr>
            <a:lvl3pPr marL="1257300" indent="-449263" algn="l" defTabSz="1219170" rtl="0" eaLnBrk="1" latinLnBrk="0" hangingPunct="1">
              <a:spcBef>
                <a:spcPct val="20000"/>
              </a:spcBef>
              <a:buClr>
                <a:schemeClr val="bg2"/>
              </a:buClr>
              <a:buFont typeface="Wingdings" panose="05000000000000000000" pitchFamily="2" charset="2"/>
              <a:buChar char="§"/>
              <a:defRPr sz="1400" kern="1200">
                <a:solidFill>
                  <a:schemeClr val="bg2"/>
                </a:solidFill>
                <a:latin typeface="+mn-lt"/>
                <a:ea typeface="+mn-ea"/>
                <a:cs typeface="+mn-cs"/>
              </a:defRPr>
            </a:lvl3pPr>
            <a:lvl4pPr marL="1703388" indent="-446088" algn="l" defTabSz="1219170" rtl="0" eaLnBrk="1" latinLnBrk="0" hangingPunct="1">
              <a:spcBef>
                <a:spcPct val="20000"/>
              </a:spcBef>
              <a:buClr>
                <a:schemeClr val="bg2"/>
              </a:buClr>
              <a:buFont typeface="Arial" panose="020B0604020202020204" pitchFamily="34" charset="0"/>
              <a:buChar char="•"/>
              <a:defRPr sz="1200" kern="1200">
                <a:solidFill>
                  <a:schemeClr val="bg2"/>
                </a:solidFill>
                <a:latin typeface="+mn-lt"/>
                <a:ea typeface="+mn-ea"/>
                <a:cs typeface="+mn-cs"/>
              </a:defRPr>
            </a:lvl4pPr>
            <a:lvl5pPr marL="2152650" indent="-449263" algn="l" defTabSz="1219170" rtl="0" eaLnBrk="1" latinLnBrk="0" hangingPunct="1">
              <a:spcBef>
                <a:spcPct val="20000"/>
              </a:spcBef>
              <a:buClr>
                <a:schemeClr val="bg2"/>
              </a:buClr>
              <a:buFont typeface="Arial" panose="020B0604020202020204" pitchFamily="34" charset="0"/>
              <a:buChar char="•"/>
              <a:defRPr sz="1200" kern="1200">
                <a:solidFill>
                  <a:schemeClr val="bg2"/>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171450" indent="-171450">
              <a:lnSpc>
                <a:spcPct val="90000"/>
              </a:lnSpc>
              <a:buClr>
                <a:schemeClr val="tx1"/>
              </a:buClr>
              <a:buFont typeface="Arial" panose="020B0604020202020204" pitchFamily="34" charset="0"/>
              <a:buChar char="•"/>
            </a:pPr>
            <a:endParaRPr lang="en-GB" sz="1100" b="0" dirty="0">
              <a:solidFill>
                <a:schemeClr val="tx1"/>
              </a:solidFill>
            </a:endParaRPr>
          </a:p>
          <a:p>
            <a:pPr marL="171450" indent="-171450">
              <a:lnSpc>
                <a:spcPct val="90000"/>
              </a:lnSpc>
              <a:buClr>
                <a:schemeClr val="tx1"/>
              </a:buClr>
              <a:buFont typeface="Arial" panose="020B0604020202020204" pitchFamily="34" charset="0"/>
              <a:buChar char="•"/>
            </a:pPr>
            <a:endParaRPr lang="en-GB" sz="1100" b="0" dirty="0">
              <a:solidFill>
                <a:schemeClr val="tx1"/>
              </a:solidFill>
            </a:endParaRPr>
          </a:p>
          <a:p>
            <a:pPr marL="171450" indent="-171450">
              <a:lnSpc>
                <a:spcPct val="90000"/>
              </a:lnSpc>
              <a:buClr>
                <a:schemeClr val="tx1"/>
              </a:buClr>
              <a:buFont typeface="Arial" panose="020B0604020202020204" pitchFamily="34" charset="0"/>
              <a:buChar char="•"/>
            </a:pPr>
            <a:endParaRPr lang="en-GB" sz="1100" b="0" dirty="0">
              <a:solidFill>
                <a:schemeClr val="tx1"/>
              </a:solidFill>
            </a:endParaRPr>
          </a:p>
          <a:p>
            <a:pPr marL="171450" indent="-171450">
              <a:lnSpc>
                <a:spcPct val="90000"/>
              </a:lnSpc>
              <a:buClr>
                <a:schemeClr val="tx1"/>
              </a:buClr>
              <a:buFont typeface="Arial" panose="020B0604020202020204" pitchFamily="34" charset="0"/>
              <a:buChar char="•"/>
            </a:pPr>
            <a:r>
              <a:rPr lang="en-GB" sz="1300" b="0" dirty="0">
                <a:solidFill>
                  <a:schemeClr val="tx1"/>
                </a:solidFill>
              </a:rPr>
              <a:t>Open Homeport in a new Chrome session. Again, </a:t>
            </a:r>
            <a:r>
              <a:rPr lang="en-GB" sz="1300" b="1" i="1" u="sng" dirty="0">
                <a:solidFill>
                  <a:schemeClr val="tx1"/>
                </a:solidFill>
              </a:rPr>
              <a:t>no</a:t>
            </a:r>
            <a:r>
              <a:rPr lang="en-GB" sz="1300" dirty="0">
                <a:solidFill>
                  <a:schemeClr val="tx1"/>
                </a:solidFill>
              </a:rPr>
              <a:t> other session should be open.</a:t>
            </a:r>
          </a:p>
          <a:p>
            <a:pPr marL="171450" indent="-171450">
              <a:lnSpc>
                <a:spcPct val="90000"/>
              </a:lnSpc>
              <a:buClr>
                <a:schemeClr val="tx1"/>
              </a:buClr>
              <a:buFont typeface="Arial" panose="020B0604020202020204" pitchFamily="34" charset="0"/>
              <a:buChar char="•"/>
            </a:pPr>
            <a:endParaRPr lang="en-GB" sz="1300" dirty="0">
              <a:solidFill>
                <a:schemeClr val="tx1"/>
              </a:solidFill>
            </a:endParaRPr>
          </a:p>
          <a:p>
            <a:pPr marL="171450" indent="-171450">
              <a:lnSpc>
                <a:spcPct val="90000"/>
              </a:lnSpc>
              <a:buClr>
                <a:schemeClr val="tx1"/>
              </a:buClr>
              <a:buFont typeface="Arial" panose="020B0604020202020204" pitchFamily="34" charset="0"/>
              <a:buChar char="•"/>
            </a:pPr>
            <a:r>
              <a:rPr lang="en-GB" sz="1300" b="0" dirty="0">
                <a:solidFill>
                  <a:schemeClr val="tx1"/>
                </a:solidFill>
              </a:rPr>
              <a:t>Select the “UltiPro” tile from the list of single sign-on applications.</a:t>
            </a:r>
          </a:p>
          <a:p>
            <a:pPr marL="171450" indent="-171450">
              <a:lnSpc>
                <a:spcPct val="90000"/>
              </a:lnSpc>
              <a:buClr>
                <a:schemeClr val="tx1"/>
              </a:buClr>
              <a:buFont typeface="Arial" panose="020B0604020202020204" pitchFamily="34" charset="0"/>
              <a:buChar char="•"/>
            </a:pPr>
            <a:endParaRPr lang="en-GB" sz="1100" b="0" dirty="0">
              <a:solidFill>
                <a:schemeClr val="tx1"/>
              </a:solidFill>
            </a:endParaRPr>
          </a:p>
          <a:p>
            <a:pPr marL="171450" indent="-171450">
              <a:buFont typeface="Arial" panose="020B0604020202020204" pitchFamily="34" charset="0"/>
              <a:buChar char="•"/>
            </a:pPr>
            <a:endParaRPr lang="en-GB" sz="1100" b="0" dirty="0">
              <a:solidFill>
                <a:srgbClr val="FF5E6F"/>
              </a:solidFill>
            </a:endParaRPr>
          </a:p>
          <a:p>
            <a:pPr marL="171450" indent="-171450">
              <a:buFont typeface="Arial" panose="020B0604020202020204" pitchFamily="34" charset="0"/>
              <a:buChar char="•"/>
            </a:pPr>
            <a:r>
              <a:rPr lang="en-US" sz="1100" b="0" dirty="0"/>
              <a:t>You will then be prompted to create a new password, along with security questions.</a:t>
            </a:r>
          </a:p>
          <a:p>
            <a:pPr marL="171450" indent="-171450">
              <a:buFont typeface="Arial" panose="020B0604020202020204" pitchFamily="34" charset="0"/>
              <a:buChar char="•"/>
            </a:pPr>
            <a:r>
              <a:rPr lang="en-US" sz="1100" b="0" dirty="0"/>
              <a:t>Once logged in, close out of Chrome altogether. </a:t>
            </a:r>
          </a:p>
        </p:txBody>
      </p:sp>
      <p:sp>
        <p:nvSpPr>
          <p:cNvPr id="59" name="Content Placeholder 10">
            <a:extLst>
              <a:ext uri="{FF2B5EF4-FFF2-40B4-BE49-F238E27FC236}">
                <a16:creationId xmlns:a16="http://schemas.microsoft.com/office/drawing/2014/main" id="{A5EE64C7-56AF-49E6-8EC4-3249D8C062CF}"/>
              </a:ext>
            </a:extLst>
          </p:cNvPr>
          <p:cNvSpPr>
            <a:spLocks noGrp="1"/>
          </p:cNvSpPr>
          <p:nvPr>
            <p:ph sz="quarter" idx="31"/>
          </p:nvPr>
        </p:nvSpPr>
        <p:spPr>
          <a:xfrm>
            <a:off x="9126996" y="3429000"/>
            <a:ext cx="2697163" cy="2497137"/>
          </a:xfrm>
        </p:spPr>
        <p:txBody>
          <a:bodyPr/>
          <a:lstStyle/>
          <a:p>
            <a:pPr marL="171450" indent="-171450">
              <a:buFont typeface="Wingdings" panose="05000000000000000000" pitchFamily="2" charset="2"/>
              <a:buChar char="§"/>
            </a:pPr>
            <a:r>
              <a:rPr lang="en-GB" sz="1100" b="0" dirty="0">
                <a:solidFill>
                  <a:schemeClr val="tx1"/>
                </a:solidFill>
              </a:rPr>
              <a:t>A single sign-on login screen will appear.</a:t>
            </a:r>
          </a:p>
          <a:p>
            <a:pPr marL="171450" indent="-171450">
              <a:buFont typeface="Wingdings" panose="05000000000000000000" pitchFamily="2" charset="2"/>
              <a:buChar char="§"/>
            </a:pPr>
            <a:r>
              <a:rPr lang="en-GB" sz="1100" b="0" dirty="0"/>
              <a:t>Here enter your </a:t>
            </a:r>
            <a:r>
              <a:rPr lang="en-GB" sz="1100" i="1" u="sng" dirty="0"/>
              <a:t>network</a:t>
            </a:r>
            <a:r>
              <a:rPr lang="en-GB" sz="1100" b="0" dirty="0"/>
              <a:t> login credentials.</a:t>
            </a:r>
          </a:p>
          <a:p>
            <a:pPr marL="171450" indent="-171450">
              <a:buFont typeface="Wingdings" panose="05000000000000000000" pitchFamily="2" charset="2"/>
              <a:buChar char="§"/>
            </a:pPr>
            <a:r>
              <a:rPr lang="en-GB" sz="1100" b="0" dirty="0">
                <a:solidFill>
                  <a:schemeClr val="tx1"/>
                </a:solidFill>
              </a:rPr>
              <a:t>Thereafter</a:t>
            </a:r>
            <a:r>
              <a:rPr lang="en-GB" sz="1100" b="0" dirty="0"/>
              <a:t>, you should be able to log into UKG Pro by clicking the “UltiPro” tile on Homeport.</a:t>
            </a:r>
          </a:p>
          <a:p>
            <a:pPr marL="171450" indent="-171450">
              <a:buFont typeface="Wingdings" panose="05000000000000000000" pitchFamily="2" charset="2"/>
              <a:buChar char="§"/>
            </a:pPr>
            <a:r>
              <a:rPr lang="en-GB" sz="1100" b="0" dirty="0">
                <a:solidFill>
                  <a:schemeClr val="tx1"/>
                </a:solidFill>
              </a:rPr>
              <a:t>You’ll need to change your </a:t>
            </a:r>
            <a:r>
              <a:rPr lang="en-GB" sz="1100" b="0" dirty="0"/>
              <a:t>SSO password any time your </a:t>
            </a:r>
            <a:r>
              <a:rPr lang="en-GB" sz="1100" i="1" u="sng" dirty="0"/>
              <a:t>network</a:t>
            </a:r>
            <a:r>
              <a:rPr lang="en-GB" sz="1100" b="0" dirty="0"/>
              <a:t> or </a:t>
            </a:r>
            <a:r>
              <a:rPr lang="en-GB" sz="1100" i="1" u="sng" dirty="0"/>
              <a:t>UKG</a:t>
            </a:r>
            <a:r>
              <a:rPr lang="en-GB" sz="1100" b="0" dirty="0"/>
              <a:t> password is reset.</a:t>
            </a:r>
            <a:endParaRPr lang="en-GB" sz="1100" b="0" dirty="0">
              <a:solidFill>
                <a:schemeClr val="tx1"/>
              </a:solidFill>
            </a:endParaRPr>
          </a:p>
          <a:p>
            <a:endParaRPr lang="en-US" dirty="0"/>
          </a:p>
        </p:txBody>
      </p:sp>
      <p:sp>
        <p:nvSpPr>
          <p:cNvPr id="5" name="Slide Number Placeholder 4">
            <a:extLst>
              <a:ext uri="{FF2B5EF4-FFF2-40B4-BE49-F238E27FC236}">
                <a16:creationId xmlns:a16="http://schemas.microsoft.com/office/drawing/2014/main" id="{28C59915-D37B-45A3-A893-A02745D03A37}"/>
              </a:ext>
            </a:extLst>
          </p:cNvPr>
          <p:cNvSpPr>
            <a:spLocks noGrp="1"/>
          </p:cNvSpPr>
          <p:nvPr>
            <p:ph type="sldNum" sz="quarter" idx="34"/>
          </p:nvPr>
        </p:nvSpPr>
        <p:spPr>
          <a:xfrm>
            <a:off x="11001080" y="6356350"/>
            <a:ext cx="830558" cy="365125"/>
          </a:xfrm>
        </p:spPr>
        <p:txBody>
          <a:bodyPr vert="horz" lIns="0" tIns="0" rIns="0" bIns="0" rtlCol="0" anchor="ctr">
            <a:normAutofit/>
          </a:bodyPr>
          <a:lstStyle/>
          <a:p>
            <a:pPr>
              <a:spcAft>
                <a:spcPts val="600"/>
              </a:spcAft>
            </a:pPr>
            <a:fld id="{63B79EB9-44A4-4195-A8F1-E01CABAAE376}" type="slidenum">
              <a:rPr lang="en-GB" smtClean="0"/>
              <a:pPr>
                <a:spcAft>
                  <a:spcPts val="600"/>
                </a:spcAft>
              </a:pPr>
              <a:t>4</a:t>
            </a:fld>
            <a:endParaRPr lang="en-GB"/>
          </a:p>
        </p:txBody>
      </p:sp>
      <p:sp>
        <p:nvSpPr>
          <p:cNvPr id="12" name="Content Placeholder 7">
            <a:extLst>
              <a:ext uri="{FF2B5EF4-FFF2-40B4-BE49-F238E27FC236}">
                <a16:creationId xmlns:a16="http://schemas.microsoft.com/office/drawing/2014/main" id="{E70D7829-F7F6-404B-A120-818B0586FF4B}"/>
              </a:ext>
            </a:extLst>
          </p:cNvPr>
          <p:cNvSpPr txBox="1">
            <a:spLocks/>
          </p:cNvSpPr>
          <p:nvPr/>
        </p:nvSpPr>
        <p:spPr>
          <a:xfrm>
            <a:off x="9136084" y="1729050"/>
            <a:ext cx="2695554" cy="4197087"/>
          </a:xfrm>
          <a:prstGeom prst="rect">
            <a:avLst/>
          </a:prstGeom>
        </p:spPr>
        <p:txBody>
          <a:bodyPr vert="horz" lIns="0" tIns="0" rIns="0" bIns="0" rtlCol="0">
            <a:normAutofit/>
          </a:bodyPr>
          <a:lstStyle>
            <a:lvl1pPr marL="457189" indent="-457189" algn="l" defTabSz="1219170" rtl="0" eaLnBrk="1" latinLnBrk="0" hangingPunct="1">
              <a:spcBef>
                <a:spcPct val="20000"/>
              </a:spcBef>
              <a:buClr>
                <a:schemeClr val="bg2"/>
              </a:buClr>
              <a:buFont typeface="Arial" panose="020B0604020202020204" pitchFamily="34" charset="0"/>
              <a:buChar char="•"/>
              <a:defRPr sz="1600" kern="1200">
                <a:solidFill>
                  <a:schemeClr val="bg2"/>
                </a:solidFill>
                <a:latin typeface="+mn-lt"/>
                <a:ea typeface="+mn-ea"/>
                <a:cs typeface="+mn-cs"/>
              </a:defRPr>
            </a:lvl1pPr>
            <a:lvl2pPr marL="808038" indent="-358775" algn="l" defTabSz="1219170" rtl="0" eaLnBrk="1" latinLnBrk="0" hangingPunct="1">
              <a:spcBef>
                <a:spcPct val="20000"/>
              </a:spcBef>
              <a:buClr>
                <a:schemeClr val="bg2"/>
              </a:buClr>
              <a:buFont typeface="Wingdings" panose="05000000000000000000" pitchFamily="2" charset="2"/>
              <a:buChar char="§"/>
              <a:tabLst/>
              <a:defRPr sz="1400" kern="1200">
                <a:solidFill>
                  <a:schemeClr val="bg2"/>
                </a:solidFill>
                <a:latin typeface="+mn-lt"/>
                <a:ea typeface="+mn-ea"/>
                <a:cs typeface="+mn-cs"/>
              </a:defRPr>
            </a:lvl2pPr>
            <a:lvl3pPr marL="1257300" indent="-449263" algn="l" defTabSz="1219170" rtl="0" eaLnBrk="1" latinLnBrk="0" hangingPunct="1">
              <a:spcBef>
                <a:spcPct val="20000"/>
              </a:spcBef>
              <a:buClr>
                <a:schemeClr val="bg2"/>
              </a:buClr>
              <a:buFont typeface="Wingdings" panose="05000000000000000000" pitchFamily="2" charset="2"/>
              <a:buChar char="§"/>
              <a:defRPr sz="1400" kern="1200">
                <a:solidFill>
                  <a:schemeClr val="bg2"/>
                </a:solidFill>
                <a:latin typeface="+mn-lt"/>
                <a:ea typeface="+mn-ea"/>
                <a:cs typeface="+mn-cs"/>
              </a:defRPr>
            </a:lvl3pPr>
            <a:lvl4pPr marL="1703388" indent="-446088" algn="l" defTabSz="1219170" rtl="0" eaLnBrk="1" latinLnBrk="0" hangingPunct="1">
              <a:spcBef>
                <a:spcPct val="20000"/>
              </a:spcBef>
              <a:buClr>
                <a:schemeClr val="bg2"/>
              </a:buClr>
              <a:buFont typeface="Arial" panose="020B0604020202020204" pitchFamily="34" charset="0"/>
              <a:buChar char="•"/>
              <a:defRPr sz="1200" kern="1200">
                <a:solidFill>
                  <a:schemeClr val="bg2"/>
                </a:solidFill>
                <a:latin typeface="+mn-lt"/>
                <a:ea typeface="+mn-ea"/>
                <a:cs typeface="+mn-cs"/>
              </a:defRPr>
            </a:lvl4pPr>
            <a:lvl5pPr marL="2152650" indent="-449263" algn="l" defTabSz="1219170" rtl="0" eaLnBrk="1" latinLnBrk="0" hangingPunct="1">
              <a:spcBef>
                <a:spcPct val="20000"/>
              </a:spcBef>
              <a:buClr>
                <a:schemeClr val="bg2"/>
              </a:buClr>
              <a:buFont typeface="Arial" panose="020B0604020202020204" pitchFamily="34" charset="0"/>
              <a:buChar char="•"/>
              <a:defRPr sz="1200" kern="1200">
                <a:solidFill>
                  <a:schemeClr val="bg2"/>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buClr>
                <a:schemeClr val="tx1"/>
              </a:buClr>
              <a:buNone/>
            </a:pPr>
            <a:endParaRPr lang="en-GB" dirty="0">
              <a:solidFill>
                <a:schemeClr val="tx1"/>
              </a:solidFill>
            </a:endParaRPr>
          </a:p>
        </p:txBody>
      </p:sp>
    </p:spTree>
    <p:extLst>
      <p:ext uri="{BB962C8B-B14F-4D97-AF65-F5344CB8AC3E}">
        <p14:creationId xmlns:p14="http://schemas.microsoft.com/office/powerpoint/2010/main" val="3932928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ext Placeholder 1">
            <a:extLst>
              <a:ext uri="{FF2B5EF4-FFF2-40B4-BE49-F238E27FC236}">
                <a16:creationId xmlns:a16="http://schemas.microsoft.com/office/drawing/2014/main" id="{73547C53-BD3C-4D51-9A26-15AA3845C94B}"/>
              </a:ext>
            </a:extLst>
          </p:cNvPr>
          <p:cNvSpPr>
            <a:spLocks noGrp="1"/>
          </p:cNvSpPr>
          <p:nvPr>
            <p:ph type="body" sz="quarter" idx="19"/>
          </p:nvPr>
        </p:nvSpPr>
        <p:spPr>
          <a:xfrm>
            <a:off x="354673" y="1054100"/>
            <a:ext cx="11476965" cy="482600"/>
          </a:xfrm>
        </p:spPr>
        <p:txBody>
          <a:bodyPr vert="horz" lIns="0" tIns="0" rIns="0" bIns="0" rtlCol="0">
            <a:normAutofit/>
          </a:bodyPr>
          <a:lstStyle/>
          <a:p>
            <a:pPr>
              <a:lnSpc>
                <a:spcPct val="90000"/>
              </a:lnSpc>
            </a:pPr>
            <a:r>
              <a:rPr lang="en-US" sz="1700" b="0" kern="1200" dirty="0">
                <a:latin typeface="+mn-lt"/>
                <a:ea typeface="+mn-ea"/>
                <a:cs typeface="+mn-cs"/>
              </a:rPr>
              <a:t>The following will help you log in via Mobile App.</a:t>
            </a:r>
          </a:p>
        </p:txBody>
      </p:sp>
      <p:sp>
        <p:nvSpPr>
          <p:cNvPr id="6" name="Title 5">
            <a:extLst>
              <a:ext uri="{FF2B5EF4-FFF2-40B4-BE49-F238E27FC236}">
                <a16:creationId xmlns:a16="http://schemas.microsoft.com/office/drawing/2014/main" id="{D23B9341-6BE0-4915-AD1F-50A270B681F9}"/>
              </a:ext>
            </a:extLst>
          </p:cNvPr>
          <p:cNvSpPr>
            <a:spLocks noGrp="1"/>
          </p:cNvSpPr>
          <p:nvPr>
            <p:ph type="title"/>
          </p:nvPr>
        </p:nvSpPr>
        <p:spPr>
          <a:xfrm>
            <a:off x="355032" y="365125"/>
            <a:ext cx="11476605" cy="688975"/>
          </a:xfrm>
        </p:spPr>
        <p:txBody>
          <a:bodyPr vert="horz" lIns="0" tIns="0" rIns="0" bIns="0" rtlCol="0" anchor="t" anchorCtr="0">
            <a:normAutofit/>
          </a:bodyPr>
          <a:lstStyle/>
          <a:p>
            <a:r>
              <a:rPr lang="en-GB" dirty="0"/>
              <a:t>Accessing UKG Pro by mobile app</a:t>
            </a:r>
            <a:endParaRPr lang="en-US" dirty="0"/>
          </a:p>
        </p:txBody>
      </p:sp>
      <p:sp>
        <p:nvSpPr>
          <p:cNvPr id="8" name="Content Placeholder 7">
            <a:extLst>
              <a:ext uri="{FF2B5EF4-FFF2-40B4-BE49-F238E27FC236}">
                <a16:creationId xmlns:a16="http://schemas.microsoft.com/office/drawing/2014/main" id="{46335351-ABE3-4DDA-965B-E2DE9B6FB5A4}"/>
              </a:ext>
            </a:extLst>
          </p:cNvPr>
          <p:cNvSpPr>
            <a:spLocks noGrp="1"/>
          </p:cNvSpPr>
          <p:nvPr>
            <p:ph sz="quarter" idx="20"/>
          </p:nvPr>
        </p:nvSpPr>
        <p:spPr>
          <a:xfrm>
            <a:off x="354013" y="3933371"/>
            <a:ext cx="3674442" cy="1992766"/>
          </a:xfrm>
          <a:solidFill>
            <a:schemeClr val="tx1"/>
          </a:solidFill>
        </p:spPr>
        <p:txBody>
          <a:bodyPr vert="horz" lIns="180000" tIns="180000" rIns="180000" bIns="180000" rtlCol="0">
            <a:normAutofit/>
          </a:bodyPr>
          <a:lstStyle/>
          <a:p>
            <a:pPr marL="171450" indent="-171450">
              <a:buClr>
                <a:schemeClr val="bg2"/>
              </a:buClr>
              <a:buFont typeface="Arial" panose="020B0604020202020204" pitchFamily="34" charset="0"/>
              <a:buChar char="•"/>
            </a:pPr>
            <a:endParaRPr lang="en-US" sz="1100" b="0" i="0" u="none" strike="noStrike" baseline="0" dirty="0">
              <a:latin typeface="Arial" panose="020B0604020202020204" pitchFamily="34" charset="0"/>
              <a:cs typeface="Arial" panose="020B0604020202020204" pitchFamily="34" charset="0"/>
            </a:endParaRPr>
          </a:p>
          <a:p>
            <a:pPr marL="171450" indent="-171450">
              <a:buClr>
                <a:schemeClr val="bg2"/>
              </a:buClr>
              <a:buFont typeface="Arial" panose="020B0604020202020204" pitchFamily="34" charset="0"/>
              <a:buChar char="•"/>
            </a:pPr>
            <a:endParaRPr lang="en-US" sz="1100" b="0" dirty="0">
              <a:latin typeface="Arial" panose="020B0604020202020204" pitchFamily="34" charset="0"/>
              <a:cs typeface="Arial" panose="020B0604020202020204" pitchFamily="34" charset="0"/>
            </a:endParaRPr>
          </a:p>
          <a:p>
            <a:pPr algn="ctr">
              <a:buClr>
                <a:schemeClr val="bg2"/>
              </a:buClr>
            </a:pPr>
            <a:r>
              <a:rPr lang="en-US" sz="1100" b="0" i="0" u="none" strike="noStrike" baseline="0" dirty="0">
                <a:latin typeface="Arial" panose="020B0604020202020204" pitchFamily="34" charset="0"/>
                <a:cs typeface="Arial" panose="020B0604020202020204" pitchFamily="34" charset="0"/>
              </a:rPr>
              <a:t>Download the UKG Pro (UltiPro) Business App from your App Store (compatible with iPhone, iPads &amp; Android Phones Tablets).</a:t>
            </a:r>
          </a:p>
          <a:p>
            <a:pPr marL="171450" indent="-171450">
              <a:buFont typeface="Arial" panose="020B0604020202020204" pitchFamily="34" charset="0"/>
              <a:buChar char="•"/>
            </a:pPr>
            <a:endParaRPr lang="en-GB" sz="1100" b="0" dirty="0">
              <a:solidFill>
                <a:srgbClr val="0A121A"/>
              </a:solidFill>
              <a:latin typeface="Arial" panose="020B0604020202020204" pitchFamily="34" charset="0"/>
              <a:cs typeface="Arial" panose="020B0604020202020204" pitchFamily="34" charset="0"/>
            </a:endParaRPr>
          </a:p>
        </p:txBody>
      </p:sp>
      <p:sp>
        <p:nvSpPr>
          <p:cNvPr id="52" name="Content Placeholder 7">
            <a:extLst>
              <a:ext uri="{FF2B5EF4-FFF2-40B4-BE49-F238E27FC236}">
                <a16:creationId xmlns:a16="http://schemas.microsoft.com/office/drawing/2014/main" id="{C102A72F-3C2D-4FD5-BE19-0DC78DDCBB3A}"/>
              </a:ext>
            </a:extLst>
          </p:cNvPr>
          <p:cNvSpPr>
            <a:spLocks noGrp="1"/>
          </p:cNvSpPr>
          <p:nvPr>
            <p:ph sz="quarter" idx="23"/>
          </p:nvPr>
        </p:nvSpPr>
        <p:spPr>
          <a:xfrm>
            <a:off x="4259263" y="3933371"/>
            <a:ext cx="3674442" cy="1992766"/>
          </a:xfrm>
          <a:solidFill>
            <a:schemeClr val="tx1"/>
          </a:solidFill>
        </p:spPr>
        <p:txBody>
          <a:bodyPr vert="horz" lIns="180000" tIns="180000" rIns="180000" bIns="180000" rtlCol="0">
            <a:normAutofit/>
          </a:bodyPr>
          <a:lstStyle/>
          <a:p>
            <a:pPr marL="457200" indent="-171450">
              <a:buClr>
                <a:schemeClr val="bg2"/>
              </a:buClr>
              <a:buFont typeface="Wingdings" panose="05000000000000000000" pitchFamily="2" charset="2"/>
              <a:buChar char="§"/>
            </a:pPr>
            <a:r>
              <a:rPr lang="en-GB" sz="1100" b="0" dirty="0"/>
              <a:t>Open the app and enter the Company Access code: </a:t>
            </a:r>
            <a:r>
              <a:rPr lang="en-GB" sz="1100" b="0" dirty="0">
                <a:solidFill>
                  <a:srgbClr val="FF5E6F"/>
                </a:solidFill>
              </a:rPr>
              <a:t>1Travelport</a:t>
            </a:r>
            <a:endParaRPr lang="en-GB" sz="1100" b="0" dirty="0"/>
          </a:p>
          <a:p>
            <a:pPr marL="457200" indent="-171450">
              <a:buClr>
                <a:schemeClr val="bg2"/>
              </a:buClr>
              <a:buFont typeface="Wingdings" panose="05000000000000000000" pitchFamily="2" charset="2"/>
              <a:buChar char="§"/>
            </a:pPr>
            <a:r>
              <a:rPr lang="en-GB" sz="1100" b="0" dirty="0"/>
              <a:t>Click the “Continue” button.</a:t>
            </a:r>
          </a:p>
          <a:p>
            <a:pPr marL="457200" indent="-171450">
              <a:buClr>
                <a:schemeClr val="bg2"/>
              </a:buClr>
              <a:buFont typeface="Wingdings" panose="05000000000000000000" pitchFamily="2" charset="2"/>
              <a:buChar char="§"/>
            </a:pPr>
            <a:r>
              <a:rPr lang="en-GB" sz="1100" b="0" dirty="0"/>
              <a:t>On the following screen you will have the option to enter your SSO or network login credentials, or your UKG Pro (UltiPro) username and password.</a:t>
            </a:r>
          </a:p>
          <a:p>
            <a:endParaRPr lang="en-US" dirty="0"/>
          </a:p>
        </p:txBody>
      </p:sp>
      <p:sp>
        <p:nvSpPr>
          <p:cNvPr id="11" name="Content Placeholder 7">
            <a:extLst>
              <a:ext uri="{FF2B5EF4-FFF2-40B4-BE49-F238E27FC236}">
                <a16:creationId xmlns:a16="http://schemas.microsoft.com/office/drawing/2014/main" id="{5186F720-2BDA-485C-9572-6B01F5130DFF}"/>
              </a:ext>
            </a:extLst>
          </p:cNvPr>
          <p:cNvSpPr txBox="1">
            <a:spLocks/>
          </p:cNvSpPr>
          <p:nvPr/>
        </p:nvSpPr>
        <p:spPr>
          <a:xfrm>
            <a:off x="8154991" y="3933371"/>
            <a:ext cx="3674442" cy="1992766"/>
          </a:xfrm>
          <a:prstGeom prst="rect">
            <a:avLst/>
          </a:prstGeom>
          <a:solidFill>
            <a:schemeClr val="tx1"/>
          </a:solidFill>
        </p:spPr>
        <p:txBody>
          <a:bodyPr vert="horz" lIns="180000" tIns="180000" rIns="180000" bIns="180000" rtlCol="0">
            <a:normAutofit/>
          </a:bodyPr>
          <a:lstStyle>
            <a:lvl1pPr marL="457189" indent="-457189" algn="l" defTabSz="1219170" rtl="0" eaLnBrk="1" latinLnBrk="0" hangingPunct="1">
              <a:spcBef>
                <a:spcPct val="20000"/>
              </a:spcBef>
              <a:buClr>
                <a:schemeClr val="bg2"/>
              </a:buClr>
              <a:buFont typeface="Arial" panose="020B0604020202020204" pitchFamily="34" charset="0"/>
              <a:buChar char="•"/>
              <a:defRPr sz="1600" kern="1200">
                <a:solidFill>
                  <a:schemeClr val="bg2"/>
                </a:solidFill>
                <a:latin typeface="+mn-lt"/>
                <a:ea typeface="+mn-ea"/>
                <a:cs typeface="+mn-cs"/>
              </a:defRPr>
            </a:lvl1pPr>
            <a:lvl2pPr marL="808038" indent="-358775" algn="l" defTabSz="1219170" rtl="0" eaLnBrk="1" latinLnBrk="0" hangingPunct="1">
              <a:spcBef>
                <a:spcPct val="20000"/>
              </a:spcBef>
              <a:buClr>
                <a:schemeClr val="bg2"/>
              </a:buClr>
              <a:buFont typeface="Wingdings" panose="05000000000000000000" pitchFamily="2" charset="2"/>
              <a:buChar char="§"/>
              <a:tabLst/>
              <a:defRPr sz="1400" kern="1200">
                <a:solidFill>
                  <a:schemeClr val="bg2"/>
                </a:solidFill>
                <a:latin typeface="+mn-lt"/>
                <a:ea typeface="+mn-ea"/>
                <a:cs typeface="+mn-cs"/>
              </a:defRPr>
            </a:lvl2pPr>
            <a:lvl3pPr marL="1257300" indent="-449263" algn="l" defTabSz="1219170" rtl="0" eaLnBrk="1" latinLnBrk="0" hangingPunct="1">
              <a:spcBef>
                <a:spcPct val="20000"/>
              </a:spcBef>
              <a:buClr>
                <a:schemeClr val="bg2"/>
              </a:buClr>
              <a:buFont typeface="Wingdings" panose="05000000000000000000" pitchFamily="2" charset="2"/>
              <a:buChar char="§"/>
              <a:defRPr sz="1400" kern="1200">
                <a:solidFill>
                  <a:schemeClr val="bg2"/>
                </a:solidFill>
                <a:latin typeface="+mn-lt"/>
                <a:ea typeface="+mn-ea"/>
                <a:cs typeface="+mn-cs"/>
              </a:defRPr>
            </a:lvl3pPr>
            <a:lvl4pPr marL="1703388" indent="-446088" algn="l" defTabSz="1219170" rtl="0" eaLnBrk="1" latinLnBrk="0" hangingPunct="1">
              <a:spcBef>
                <a:spcPct val="20000"/>
              </a:spcBef>
              <a:buClr>
                <a:schemeClr val="bg2"/>
              </a:buClr>
              <a:buFont typeface="Arial" panose="020B0604020202020204" pitchFamily="34" charset="0"/>
              <a:buChar char="•"/>
              <a:defRPr sz="1200" kern="1200">
                <a:solidFill>
                  <a:schemeClr val="bg2"/>
                </a:solidFill>
                <a:latin typeface="+mn-lt"/>
                <a:ea typeface="+mn-ea"/>
                <a:cs typeface="+mn-cs"/>
              </a:defRPr>
            </a:lvl4pPr>
            <a:lvl5pPr marL="2152650" indent="-449263" algn="l" defTabSz="1219170" rtl="0" eaLnBrk="1" latinLnBrk="0" hangingPunct="1">
              <a:spcBef>
                <a:spcPct val="20000"/>
              </a:spcBef>
              <a:buClr>
                <a:schemeClr val="bg2"/>
              </a:buClr>
              <a:buFont typeface="Arial" panose="020B0604020202020204" pitchFamily="34" charset="0"/>
              <a:buChar char="•"/>
              <a:defRPr sz="1200" kern="1200">
                <a:solidFill>
                  <a:schemeClr val="bg2"/>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nSpc>
                <a:spcPct val="90000"/>
              </a:lnSpc>
              <a:buFont typeface="Wingdings" panose="05000000000000000000" pitchFamily="2" charset="2"/>
              <a:buChar char="§"/>
            </a:pPr>
            <a:endParaRPr lang="en-GB" sz="1400" dirty="0"/>
          </a:p>
          <a:p>
            <a:pPr>
              <a:lnSpc>
                <a:spcPct val="90000"/>
              </a:lnSpc>
              <a:buFont typeface="Wingdings" panose="05000000000000000000" pitchFamily="2" charset="2"/>
              <a:buChar char="§"/>
            </a:pPr>
            <a:endParaRPr lang="en-GB" sz="1100" dirty="0"/>
          </a:p>
          <a:p>
            <a:pPr>
              <a:lnSpc>
                <a:spcPct val="90000"/>
              </a:lnSpc>
              <a:buFont typeface="Wingdings" panose="05000000000000000000" pitchFamily="2" charset="2"/>
              <a:buChar char="§"/>
            </a:pPr>
            <a:r>
              <a:rPr lang="en-GB" sz="1100" dirty="0"/>
              <a:t>You will then be able to do such things as access your pay information, submit/approve/cancel leave requests, and even view your year-end tax forms.</a:t>
            </a:r>
          </a:p>
          <a:p>
            <a:pPr marL="0" indent="0">
              <a:lnSpc>
                <a:spcPct val="90000"/>
              </a:lnSpc>
              <a:buNone/>
            </a:pPr>
            <a:endParaRPr lang="en-GB" sz="1400" dirty="0"/>
          </a:p>
          <a:p>
            <a:pPr marL="0" indent="0">
              <a:lnSpc>
                <a:spcPct val="90000"/>
              </a:lnSpc>
              <a:buClr>
                <a:schemeClr val="tx1"/>
              </a:buClr>
              <a:buNone/>
            </a:pPr>
            <a:endParaRPr lang="en-GB" sz="1400" dirty="0"/>
          </a:p>
        </p:txBody>
      </p:sp>
      <p:sp>
        <p:nvSpPr>
          <p:cNvPr id="5" name="Slide Number Placeholder 4">
            <a:extLst>
              <a:ext uri="{FF2B5EF4-FFF2-40B4-BE49-F238E27FC236}">
                <a16:creationId xmlns:a16="http://schemas.microsoft.com/office/drawing/2014/main" id="{28C59915-D37B-45A3-A893-A02745D03A37}"/>
              </a:ext>
            </a:extLst>
          </p:cNvPr>
          <p:cNvSpPr>
            <a:spLocks noGrp="1"/>
          </p:cNvSpPr>
          <p:nvPr>
            <p:ph type="sldNum" sz="quarter" idx="29"/>
          </p:nvPr>
        </p:nvSpPr>
        <p:spPr>
          <a:xfrm>
            <a:off x="11001080" y="6356350"/>
            <a:ext cx="830558" cy="365125"/>
          </a:xfrm>
        </p:spPr>
        <p:txBody>
          <a:bodyPr vert="horz" lIns="0" tIns="0" rIns="0" bIns="0" rtlCol="0" anchor="ctr">
            <a:normAutofit/>
          </a:bodyPr>
          <a:lstStyle/>
          <a:p>
            <a:pPr>
              <a:spcAft>
                <a:spcPts val="600"/>
              </a:spcAft>
            </a:pPr>
            <a:fld id="{63B79EB9-44A4-4195-A8F1-E01CABAAE376}" type="slidenum">
              <a:rPr lang="en-GB" smtClean="0"/>
              <a:pPr>
                <a:spcAft>
                  <a:spcPts val="600"/>
                </a:spcAft>
              </a:pPr>
              <a:t>5</a:t>
            </a:fld>
            <a:endParaRPr lang="en-GB"/>
          </a:p>
        </p:txBody>
      </p:sp>
      <p:sp>
        <p:nvSpPr>
          <p:cNvPr id="12" name="Content Placeholder 7">
            <a:extLst>
              <a:ext uri="{FF2B5EF4-FFF2-40B4-BE49-F238E27FC236}">
                <a16:creationId xmlns:a16="http://schemas.microsoft.com/office/drawing/2014/main" id="{E70D7829-F7F6-404B-A120-818B0586FF4B}"/>
              </a:ext>
            </a:extLst>
          </p:cNvPr>
          <p:cNvSpPr txBox="1">
            <a:spLocks/>
          </p:cNvSpPr>
          <p:nvPr/>
        </p:nvSpPr>
        <p:spPr>
          <a:xfrm>
            <a:off x="9136084" y="1729050"/>
            <a:ext cx="2695554" cy="4197087"/>
          </a:xfrm>
          <a:prstGeom prst="rect">
            <a:avLst/>
          </a:prstGeom>
        </p:spPr>
        <p:txBody>
          <a:bodyPr vert="horz" lIns="0" tIns="0" rIns="0" bIns="0" rtlCol="0">
            <a:normAutofit/>
          </a:bodyPr>
          <a:lstStyle>
            <a:lvl1pPr marL="457189" indent="-457189" algn="l" defTabSz="1219170" rtl="0" eaLnBrk="1" latinLnBrk="0" hangingPunct="1">
              <a:spcBef>
                <a:spcPct val="20000"/>
              </a:spcBef>
              <a:buClr>
                <a:schemeClr val="bg2"/>
              </a:buClr>
              <a:buFont typeface="Arial" panose="020B0604020202020204" pitchFamily="34" charset="0"/>
              <a:buChar char="•"/>
              <a:defRPr sz="1600" kern="1200">
                <a:solidFill>
                  <a:schemeClr val="bg2"/>
                </a:solidFill>
                <a:latin typeface="+mn-lt"/>
                <a:ea typeface="+mn-ea"/>
                <a:cs typeface="+mn-cs"/>
              </a:defRPr>
            </a:lvl1pPr>
            <a:lvl2pPr marL="808038" indent="-358775" algn="l" defTabSz="1219170" rtl="0" eaLnBrk="1" latinLnBrk="0" hangingPunct="1">
              <a:spcBef>
                <a:spcPct val="20000"/>
              </a:spcBef>
              <a:buClr>
                <a:schemeClr val="bg2"/>
              </a:buClr>
              <a:buFont typeface="Wingdings" panose="05000000000000000000" pitchFamily="2" charset="2"/>
              <a:buChar char="§"/>
              <a:tabLst/>
              <a:defRPr sz="1400" kern="1200">
                <a:solidFill>
                  <a:schemeClr val="bg2"/>
                </a:solidFill>
                <a:latin typeface="+mn-lt"/>
                <a:ea typeface="+mn-ea"/>
                <a:cs typeface="+mn-cs"/>
              </a:defRPr>
            </a:lvl2pPr>
            <a:lvl3pPr marL="1257300" indent="-449263" algn="l" defTabSz="1219170" rtl="0" eaLnBrk="1" latinLnBrk="0" hangingPunct="1">
              <a:spcBef>
                <a:spcPct val="20000"/>
              </a:spcBef>
              <a:buClr>
                <a:schemeClr val="bg2"/>
              </a:buClr>
              <a:buFont typeface="Wingdings" panose="05000000000000000000" pitchFamily="2" charset="2"/>
              <a:buChar char="§"/>
              <a:defRPr sz="1400" kern="1200">
                <a:solidFill>
                  <a:schemeClr val="bg2"/>
                </a:solidFill>
                <a:latin typeface="+mn-lt"/>
                <a:ea typeface="+mn-ea"/>
                <a:cs typeface="+mn-cs"/>
              </a:defRPr>
            </a:lvl3pPr>
            <a:lvl4pPr marL="1703388" indent="-446088" algn="l" defTabSz="1219170" rtl="0" eaLnBrk="1" latinLnBrk="0" hangingPunct="1">
              <a:spcBef>
                <a:spcPct val="20000"/>
              </a:spcBef>
              <a:buClr>
                <a:schemeClr val="bg2"/>
              </a:buClr>
              <a:buFont typeface="Arial" panose="020B0604020202020204" pitchFamily="34" charset="0"/>
              <a:buChar char="•"/>
              <a:defRPr sz="1200" kern="1200">
                <a:solidFill>
                  <a:schemeClr val="bg2"/>
                </a:solidFill>
                <a:latin typeface="+mn-lt"/>
                <a:ea typeface="+mn-ea"/>
                <a:cs typeface="+mn-cs"/>
              </a:defRPr>
            </a:lvl4pPr>
            <a:lvl5pPr marL="2152650" indent="-449263" algn="l" defTabSz="1219170" rtl="0" eaLnBrk="1" latinLnBrk="0" hangingPunct="1">
              <a:spcBef>
                <a:spcPct val="20000"/>
              </a:spcBef>
              <a:buClr>
                <a:schemeClr val="bg2"/>
              </a:buClr>
              <a:buFont typeface="Arial" panose="020B0604020202020204" pitchFamily="34" charset="0"/>
              <a:buChar char="•"/>
              <a:defRPr sz="1200" kern="1200">
                <a:solidFill>
                  <a:schemeClr val="bg2"/>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buClr>
                <a:schemeClr val="tx1"/>
              </a:buClr>
              <a:buNone/>
            </a:pPr>
            <a:endParaRPr lang="en-GB" dirty="0">
              <a:solidFill>
                <a:schemeClr val="tx1"/>
              </a:solidFill>
            </a:endParaRPr>
          </a:p>
        </p:txBody>
      </p:sp>
      <p:pic>
        <p:nvPicPr>
          <p:cNvPr id="3" name="Picture 2">
            <a:extLst>
              <a:ext uri="{FF2B5EF4-FFF2-40B4-BE49-F238E27FC236}">
                <a16:creationId xmlns:a16="http://schemas.microsoft.com/office/drawing/2014/main" id="{E4D16183-7F52-4B5F-A78C-9A928DD67333}"/>
              </a:ext>
            </a:extLst>
          </p:cNvPr>
          <p:cNvPicPr>
            <a:picLocks noChangeAspect="1"/>
          </p:cNvPicPr>
          <p:nvPr/>
        </p:nvPicPr>
        <p:blipFill>
          <a:blip r:embed="rId2"/>
          <a:stretch>
            <a:fillRect/>
          </a:stretch>
        </p:blipFill>
        <p:spPr>
          <a:xfrm>
            <a:off x="470295" y="1414469"/>
            <a:ext cx="3441877" cy="2413124"/>
          </a:xfrm>
          <a:prstGeom prst="rect">
            <a:avLst/>
          </a:prstGeom>
          <a:ln>
            <a:noFill/>
          </a:ln>
          <a:effectLst>
            <a:outerShdw blurRad="292100" dist="139700" dir="2700000" algn="tl" rotWithShape="0">
              <a:srgbClr val="333333">
                <a:alpha val="65000"/>
              </a:srgbClr>
            </a:outerShdw>
          </a:effectLst>
        </p:spPr>
      </p:pic>
      <p:pic>
        <p:nvPicPr>
          <p:cNvPr id="15" name="Picture 14">
            <a:extLst>
              <a:ext uri="{FF2B5EF4-FFF2-40B4-BE49-F238E27FC236}">
                <a16:creationId xmlns:a16="http://schemas.microsoft.com/office/drawing/2014/main" id="{633C427B-8030-4A29-847E-E51B63730A73}"/>
              </a:ext>
            </a:extLst>
          </p:cNvPr>
          <p:cNvPicPr>
            <a:picLocks noChangeAspect="1"/>
          </p:cNvPicPr>
          <p:nvPr/>
        </p:nvPicPr>
        <p:blipFill>
          <a:blip r:embed="rId3"/>
          <a:stretch>
            <a:fillRect/>
          </a:stretch>
        </p:blipFill>
        <p:spPr>
          <a:xfrm>
            <a:off x="5290127" y="846919"/>
            <a:ext cx="1352102" cy="2926080"/>
          </a:xfrm>
          <a:prstGeom prst="rect">
            <a:avLst/>
          </a:prstGeom>
          <a:ln>
            <a:noFill/>
          </a:ln>
          <a:effectLst>
            <a:outerShdw blurRad="292100" dist="139700" dir="2700000" algn="tl" rotWithShape="0">
              <a:srgbClr val="333333">
                <a:alpha val="65000"/>
              </a:srgbClr>
            </a:outerShdw>
          </a:effectLst>
        </p:spPr>
      </p:pic>
      <p:pic>
        <p:nvPicPr>
          <p:cNvPr id="17" name="Picture 16">
            <a:extLst>
              <a:ext uri="{FF2B5EF4-FFF2-40B4-BE49-F238E27FC236}">
                <a16:creationId xmlns:a16="http://schemas.microsoft.com/office/drawing/2014/main" id="{C1036C0A-12BE-46F6-9778-97F106BF6010}"/>
              </a:ext>
            </a:extLst>
          </p:cNvPr>
          <p:cNvPicPr>
            <a:picLocks noChangeAspect="1"/>
          </p:cNvPicPr>
          <p:nvPr/>
        </p:nvPicPr>
        <p:blipFill>
          <a:blip r:embed="rId4"/>
          <a:stretch>
            <a:fillRect/>
          </a:stretch>
        </p:blipFill>
        <p:spPr>
          <a:xfrm>
            <a:off x="9158640" y="481159"/>
            <a:ext cx="1521114" cy="329184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601456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BE42173-73E4-4233-BB5C-200255DEB644}"/>
              </a:ext>
            </a:extLst>
          </p:cNvPr>
          <p:cNvSpPr>
            <a:spLocks noGrp="1"/>
          </p:cNvSpPr>
          <p:nvPr>
            <p:ph type="title"/>
          </p:nvPr>
        </p:nvSpPr>
        <p:spPr>
          <a:xfrm>
            <a:off x="355032" y="365125"/>
            <a:ext cx="11476605" cy="688975"/>
          </a:xfrm>
        </p:spPr>
        <p:txBody>
          <a:bodyPr anchor="t">
            <a:normAutofit/>
          </a:bodyPr>
          <a:lstStyle/>
          <a:p>
            <a:r>
              <a:rPr lang="en-GB" dirty="0">
                <a:solidFill>
                  <a:schemeClr val="tx1"/>
                </a:solidFill>
              </a:rPr>
              <a:t>Before the first payroll</a:t>
            </a:r>
            <a:endParaRPr lang="en-US" dirty="0">
              <a:solidFill>
                <a:schemeClr val="tx1"/>
              </a:solidFill>
            </a:endParaRPr>
          </a:p>
        </p:txBody>
      </p:sp>
      <p:sp>
        <p:nvSpPr>
          <p:cNvPr id="8" name="Content Placeholder 7">
            <a:extLst>
              <a:ext uri="{FF2B5EF4-FFF2-40B4-BE49-F238E27FC236}">
                <a16:creationId xmlns:a16="http://schemas.microsoft.com/office/drawing/2014/main" id="{506A29C4-6202-4236-8848-006BB15A8A34}"/>
              </a:ext>
            </a:extLst>
          </p:cNvPr>
          <p:cNvSpPr>
            <a:spLocks noGrp="1"/>
          </p:cNvSpPr>
          <p:nvPr>
            <p:ph sz="quarter" idx="20"/>
          </p:nvPr>
        </p:nvSpPr>
        <p:spPr>
          <a:xfrm>
            <a:off x="354013" y="3933371"/>
            <a:ext cx="3674442" cy="1992766"/>
          </a:xfrm>
          <a:solidFill>
            <a:schemeClr val="tx1"/>
          </a:solidFill>
        </p:spPr>
        <p:txBody>
          <a:bodyPr>
            <a:normAutofit/>
          </a:bodyPr>
          <a:lstStyle/>
          <a:p>
            <a:pPr algn="ctr" eaLnBrk="1" hangingPunct="1"/>
            <a:endParaRPr lang="en-US" sz="1800" dirty="0">
              <a:solidFill>
                <a:schemeClr val="bg2"/>
              </a:solidFill>
            </a:endParaRPr>
          </a:p>
          <a:p>
            <a:pPr algn="ctr" eaLnBrk="1" hangingPunct="1"/>
            <a:endParaRPr lang="en-US" sz="1800" dirty="0">
              <a:solidFill>
                <a:schemeClr val="bg2"/>
              </a:solidFill>
            </a:endParaRPr>
          </a:p>
          <a:p>
            <a:pPr algn="ctr" eaLnBrk="1" hangingPunct="1"/>
            <a:r>
              <a:rPr lang="en-US" sz="1100" b="0" dirty="0">
                <a:solidFill>
                  <a:schemeClr val="bg2"/>
                </a:solidFill>
              </a:rPr>
              <a:t>Log into UKG Pro and review Personal, Direct Deposit and Tax information.</a:t>
            </a:r>
          </a:p>
          <a:p>
            <a:pPr eaLnBrk="1" hangingPunct="1"/>
            <a:endParaRPr lang="en-US" b="0" dirty="0"/>
          </a:p>
          <a:p>
            <a:pPr eaLnBrk="1" hangingPunct="1"/>
            <a:endParaRPr lang="en-US" b="0" dirty="0"/>
          </a:p>
        </p:txBody>
      </p:sp>
      <p:pic>
        <p:nvPicPr>
          <p:cNvPr id="21" name="Picture Placeholder 20" descr="A person sitting at a table with a computer&#10;&#10;Description automatically generated with low confidence">
            <a:extLst>
              <a:ext uri="{FF2B5EF4-FFF2-40B4-BE49-F238E27FC236}">
                <a16:creationId xmlns:a16="http://schemas.microsoft.com/office/drawing/2014/main" id="{4EDACA0B-1C70-4EDC-ABA7-423391AD1D45}"/>
              </a:ext>
            </a:extLst>
          </p:cNvPr>
          <p:cNvPicPr>
            <a:picLocks noGrp="1" noChangeAspect="1"/>
          </p:cNvPicPr>
          <p:nvPr>
            <p:ph type="pic" sz="quarter" idx="22"/>
          </p:nvPr>
        </p:nvPicPr>
        <p:blipFill rotWithShape="1">
          <a:blip r:embed="rId2" cstate="print">
            <a:extLst>
              <a:ext uri="{28A0092B-C50C-407E-A947-70E740481C1C}">
                <a14:useLocalDpi xmlns:a14="http://schemas.microsoft.com/office/drawing/2010/main" val="0"/>
              </a:ext>
            </a:extLst>
          </a:blip>
          <a:srcRect/>
          <a:stretch/>
        </p:blipFill>
        <p:spPr>
          <a:xfrm>
            <a:off x="360363" y="1729050"/>
            <a:ext cx="3670296" cy="2204320"/>
          </a:xfrm>
          <a:prstGeom prst="rect">
            <a:avLst/>
          </a:prstGeom>
          <a:ln>
            <a:noFill/>
          </a:ln>
          <a:effectLst>
            <a:outerShdw blurRad="292100" dist="139700" dir="2700000" algn="tl" rotWithShape="0">
              <a:srgbClr val="333333">
                <a:alpha val="65000"/>
              </a:srgbClr>
            </a:outerShdw>
          </a:effectLst>
        </p:spPr>
      </p:pic>
      <p:sp>
        <p:nvSpPr>
          <p:cNvPr id="47" name="Content Placeholder 9">
            <a:extLst>
              <a:ext uri="{FF2B5EF4-FFF2-40B4-BE49-F238E27FC236}">
                <a16:creationId xmlns:a16="http://schemas.microsoft.com/office/drawing/2014/main" id="{77D9CF02-E426-484B-A30A-6A5346EAA869}"/>
              </a:ext>
            </a:extLst>
          </p:cNvPr>
          <p:cNvSpPr>
            <a:spLocks noGrp="1"/>
          </p:cNvSpPr>
          <p:nvPr>
            <p:ph sz="quarter" idx="23"/>
          </p:nvPr>
        </p:nvSpPr>
        <p:spPr>
          <a:xfrm>
            <a:off x="4259263" y="3933371"/>
            <a:ext cx="3674442" cy="1992766"/>
          </a:xfrm>
          <a:solidFill>
            <a:schemeClr val="tx1"/>
          </a:solidFill>
        </p:spPr>
        <p:txBody>
          <a:bodyPr>
            <a:normAutofit/>
          </a:bodyPr>
          <a:lstStyle/>
          <a:p>
            <a:endParaRPr lang="en-US" dirty="0">
              <a:solidFill>
                <a:schemeClr val="bg2"/>
              </a:solidFill>
            </a:endParaRPr>
          </a:p>
          <a:p>
            <a:r>
              <a:rPr lang="en-US" sz="1100" dirty="0">
                <a:solidFill>
                  <a:schemeClr val="bg2"/>
                </a:solidFill>
              </a:rPr>
              <a:t>Personal Information</a:t>
            </a:r>
          </a:p>
          <a:p>
            <a:pPr marL="285750" indent="-285750">
              <a:buClr>
                <a:schemeClr val="bg2"/>
              </a:buClr>
              <a:buFont typeface="Wingdings" panose="05000000000000000000" pitchFamily="2" charset="2"/>
              <a:buChar char="§"/>
            </a:pPr>
            <a:r>
              <a:rPr lang="en-US" sz="1100" b="0" dirty="0">
                <a:solidFill>
                  <a:schemeClr val="bg2"/>
                </a:solidFill>
              </a:rPr>
              <a:t>“Name, Address and Telephone” to review your contact information.</a:t>
            </a:r>
          </a:p>
          <a:p>
            <a:pPr marL="285750" indent="-285750">
              <a:buClr>
                <a:schemeClr val="bg2"/>
              </a:buClr>
              <a:buFont typeface="Wingdings" panose="05000000000000000000" pitchFamily="2" charset="2"/>
              <a:buChar char="§"/>
            </a:pPr>
            <a:r>
              <a:rPr lang="en-US" sz="1100" b="0" dirty="0">
                <a:solidFill>
                  <a:schemeClr val="bg2"/>
                </a:solidFill>
              </a:rPr>
              <a:t>“Private Info” to review your SSN (US) or SIN (Canada).</a:t>
            </a:r>
          </a:p>
        </p:txBody>
      </p:sp>
      <p:pic>
        <p:nvPicPr>
          <p:cNvPr id="42" name="Picture Placeholder 41" descr="Graphical user interface, application&#10;&#10;Description automatically generated">
            <a:extLst>
              <a:ext uri="{FF2B5EF4-FFF2-40B4-BE49-F238E27FC236}">
                <a16:creationId xmlns:a16="http://schemas.microsoft.com/office/drawing/2014/main" id="{2625A72D-E087-4F5D-8603-F24AD84BC5EE}"/>
              </a:ext>
            </a:extLst>
          </p:cNvPr>
          <p:cNvPicPr>
            <a:picLocks noGrp="1" noChangeAspect="1"/>
          </p:cNvPicPr>
          <p:nvPr>
            <p:ph type="pic" sz="quarter" idx="24"/>
          </p:nvPr>
        </p:nvPicPr>
        <p:blipFill rotWithShape="1">
          <a:blip r:embed="rId3" cstate="print">
            <a:extLst>
              <a:ext uri="{28A0092B-C50C-407E-A947-70E740481C1C}">
                <a14:useLocalDpi xmlns:a14="http://schemas.microsoft.com/office/drawing/2010/main" val="0"/>
              </a:ext>
            </a:extLst>
          </a:blip>
          <a:srcRect/>
          <a:stretch/>
        </p:blipFill>
        <p:spPr>
          <a:xfrm>
            <a:off x="4265613" y="1729050"/>
            <a:ext cx="3670296" cy="2204320"/>
          </a:xfrm>
          <a:prstGeom prst="rect">
            <a:avLst/>
          </a:prstGeom>
          <a:ln>
            <a:noFill/>
          </a:ln>
          <a:effectLst>
            <a:outerShdw blurRad="292100" dist="139700" dir="2700000" algn="tl" rotWithShape="0">
              <a:srgbClr val="333333">
                <a:alpha val="65000"/>
              </a:srgbClr>
            </a:outerShdw>
          </a:effectLst>
        </p:spPr>
      </p:pic>
      <p:sp>
        <p:nvSpPr>
          <p:cNvPr id="45" name="Content Placeholder 8">
            <a:extLst>
              <a:ext uri="{FF2B5EF4-FFF2-40B4-BE49-F238E27FC236}">
                <a16:creationId xmlns:a16="http://schemas.microsoft.com/office/drawing/2014/main" id="{640A3493-6E1B-4A6A-BF40-FF81F78C5065}"/>
              </a:ext>
            </a:extLst>
          </p:cNvPr>
          <p:cNvSpPr>
            <a:spLocks noGrp="1"/>
          </p:cNvSpPr>
          <p:nvPr>
            <p:ph sz="quarter" idx="25"/>
          </p:nvPr>
        </p:nvSpPr>
        <p:spPr>
          <a:xfrm>
            <a:off x="8154991" y="3933371"/>
            <a:ext cx="3674442" cy="1992766"/>
          </a:xfrm>
          <a:solidFill>
            <a:schemeClr val="tx1"/>
          </a:solidFill>
        </p:spPr>
        <p:txBody>
          <a:bodyPr>
            <a:normAutofit/>
          </a:bodyPr>
          <a:lstStyle/>
          <a:p>
            <a:endParaRPr lang="en-US" sz="1100" dirty="0">
              <a:solidFill>
                <a:schemeClr val="bg2"/>
              </a:solidFill>
            </a:endParaRPr>
          </a:p>
          <a:p>
            <a:r>
              <a:rPr lang="en-US" sz="1100" dirty="0">
                <a:solidFill>
                  <a:schemeClr val="bg2"/>
                </a:solidFill>
              </a:rPr>
              <a:t>Direct Deposit and Tax</a:t>
            </a:r>
          </a:p>
          <a:p>
            <a:pPr marL="285750" indent="-285750">
              <a:buClr>
                <a:schemeClr val="bg2"/>
              </a:buClr>
              <a:buFont typeface="Wingdings" panose="05000000000000000000" pitchFamily="2" charset="2"/>
              <a:buChar char="§"/>
            </a:pPr>
            <a:r>
              <a:rPr lang="en-US" sz="1100" b="0" dirty="0">
                <a:solidFill>
                  <a:schemeClr val="bg2"/>
                </a:solidFill>
              </a:rPr>
              <a:t>“Direct Deposit” to enter your direct deposit information.</a:t>
            </a:r>
          </a:p>
          <a:p>
            <a:pPr marL="285750" indent="-285750">
              <a:buClr>
                <a:schemeClr val="bg2"/>
              </a:buClr>
              <a:buFont typeface="Wingdings" panose="05000000000000000000" pitchFamily="2" charset="2"/>
              <a:buChar char="§"/>
            </a:pPr>
            <a:r>
              <a:rPr lang="en-US" sz="1100" b="0" dirty="0">
                <a:solidFill>
                  <a:schemeClr val="bg2"/>
                </a:solidFill>
              </a:rPr>
              <a:t>“Income Tax” to enter your withholding information.</a:t>
            </a:r>
          </a:p>
        </p:txBody>
      </p:sp>
      <p:pic>
        <p:nvPicPr>
          <p:cNvPr id="46" name="Picture Placeholder 45" descr="Graphical user interface, application&#10;&#10;Description automatically generated">
            <a:extLst>
              <a:ext uri="{FF2B5EF4-FFF2-40B4-BE49-F238E27FC236}">
                <a16:creationId xmlns:a16="http://schemas.microsoft.com/office/drawing/2014/main" id="{6D60F8BD-D42A-4175-979A-99F0328025D0}"/>
              </a:ext>
            </a:extLst>
          </p:cNvPr>
          <p:cNvPicPr>
            <a:picLocks noGrp="1" noChangeAspect="1"/>
          </p:cNvPicPr>
          <p:nvPr>
            <p:ph type="pic" sz="quarter" idx="26"/>
          </p:nvPr>
        </p:nvPicPr>
        <p:blipFill rotWithShape="1">
          <a:blip r:embed="rId4" cstate="print">
            <a:extLst>
              <a:ext uri="{28A0092B-C50C-407E-A947-70E740481C1C}">
                <a14:useLocalDpi xmlns:a14="http://schemas.microsoft.com/office/drawing/2010/main" val="0"/>
              </a:ext>
            </a:extLst>
          </a:blip>
          <a:srcRect/>
          <a:stretch/>
        </p:blipFill>
        <p:spPr>
          <a:xfrm>
            <a:off x="8161341" y="1729050"/>
            <a:ext cx="3670296" cy="2204320"/>
          </a:xfrm>
          <a:prstGeom prst="rect">
            <a:avLst/>
          </a:prstGeom>
          <a:ln>
            <a:noFill/>
          </a:ln>
          <a:effectLst>
            <a:outerShdw blurRad="292100" dist="139700" dir="2700000" algn="tl" rotWithShape="0">
              <a:srgbClr val="333333">
                <a:alpha val="65000"/>
              </a:srgbClr>
            </a:outerShdw>
          </a:effectLst>
        </p:spPr>
      </p:pic>
      <p:sp>
        <p:nvSpPr>
          <p:cNvPr id="5" name="Slide Number Placeholder 4">
            <a:extLst>
              <a:ext uri="{FF2B5EF4-FFF2-40B4-BE49-F238E27FC236}">
                <a16:creationId xmlns:a16="http://schemas.microsoft.com/office/drawing/2014/main" id="{525F631D-E57C-4D0F-8841-D108664101BF}"/>
              </a:ext>
            </a:extLst>
          </p:cNvPr>
          <p:cNvSpPr>
            <a:spLocks noGrp="1"/>
          </p:cNvSpPr>
          <p:nvPr>
            <p:ph type="sldNum" sz="quarter" idx="29"/>
          </p:nvPr>
        </p:nvSpPr>
        <p:spPr>
          <a:xfrm>
            <a:off x="11001080" y="6356350"/>
            <a:ext cx="830558" cy="365125"/>
          </a:xfrm>
        </p:spPr>
        <p:txBody>
          <a:bodyPr anchor="ctr">
            <a:normAutofit/>
          </a:bodyPr>
          <a:lstStyle/>
          <a:p>
            <a:pPr>
              <a:spcAft>
                <a:spcPts val="600"/>
              </a:spcAft>
            </a:pPr>
            <a:fld id="{63B79EB9-44A4-4195-A8F1-E01CABAAE376}" type="slidenum">
              <a:rPr lang="en-GB" smtClean="0"/>
              <a:pPr>
                <a:spcAft>
                  <a:spcPts val="600"/>
                </a:spcAft>
              </a:pPr>
              <a:t>6</a:t>
            </a:fld>
            <a:endParaRPr lang="en-GB"/>
          </a:p>
        </p:txBody>
      </p:sp>
      <p:sp>
        <p:nvSpPr>
          <p:cNvPr id="10" name="Title 5">
            <a:extLst>
              <a:ext uri="{FF2B5EF4-FFF2-40B4-BE49-F238E27FC236}">
                <a16:creationId xmlns:a16="http://schemas.microsoft.com/office/drawing/2014/main" id="{1129B253-8B01-4AF6-AA14-B837299146FB}"/>
              </a:ext>
            </a:extLst>
          </p:cNvPr>
          <p:cNvSpPr txBox="1">
            <a:spLocks/>
          </p:cNvSpPr>
          <p:nvPr/>
        </p:nvSpPr>
        <p:spPr>
          <a:xfrm>
            <a:off x="354013" y="365125"/>
            <a:ext cx="11476605" cy="688975"/>
          </a:xfrm>
          <a:prstGeom prst="rect">
            <a:avLst/>
          </a:prstGeom>
        </p:spPr>
        <p:txBody>
          <a:bodyPr vert="horz" lIns="0" tIns="0" rIns="0" bIns="0" rtlCol="0" anchor="t" anchorCtr="0">
            <a:normAutofit/>
          </a:bodyPr>
          <a:lstStyle>
            <a:lvl1pPr algn="l" defTabSz="1219170" rtl="0" eaLnBrk="1" latinLnBrk="0" hangingPunct="1">
              <a:lnSpc>
                <a:spcPts val="3600"/>
              </a:lnSpc>
              <a:spcBef>
                <a:spcPct val="0"/>
              </a:spcBef>
              <a:buNone/>
              <a:defRPr sz="3600" b="0" kern="1200" cap="all" baseline="0">
                <a:solidFill>
                  <a:schemeClr val="bg2"/>
                </a:solidFill>
                <a:latin typeface="+mj-lt"/>
                <a:ea typeface="+mj-ea"/>
                <a:cs typeface="+mj-cs"/>
              </a:defRPr>
            </a:lvl1pPr>
          </a:lstStyle>
          <a:p>
            <a:r>
              <a:rPr lang="en-GB">
                <a:solidFill>
                  <a:schemeClr val="tx1"/>
                </a:solidFill>
              </a:rPr>
              <a:t>Before the first payroll</a:t>
            </a:r>
            <a:endParaRPr lang="en-US" dirty="0">
              <a:solidFill>
                <a:schemeClr val="tx1"/>
              </a:solidFill>
            </a:endParaRPr>
          </a:p>
        </p:txBody>
      </p:sp>
      <p:sp>
        <p:nvSpPr>
          <p:cNvPr id="11" name="Text Placeholder 1">
            <a:extLst>
              <a:ext uri="{FF2B5EF4-FFF2-40B4-BE49-F238E27FC236}">
                <a16:creationId xmlns:a16="http://schemas.microsoft.com/office/drawing/2014/main" id="{EA17799E-4571-4B1A-BB24-8D45CFF5C822}"/>
              </a:ext>
            </a:extLst>
          </p:cNvPr>
          <p:cNvSpPr>
            <a:spLocks noGrp="1"/>
          </p:cNvSpPr>
          <p:nvPr>
            <p:ph type="body" sz="quarter" idx="19"/>
          </p:nvPr>
        </p:nvSpPr>
        <p:spPr>
          <a:xfrm>
            <a:off x="352468" y="1054100"/>
            <a:ext cx="11476965" cy="482600"/>
          </a:xfrm>
        </p:spPr>
        <p:txBody>
          <a:bodyPr vert="horz" lIns="0" tIns="0" rIns="0" bIns="0" rtlCol="0">
            <a:normAutofit/>
          </a:bodyPr>
          <a:lstStyle/>
          <a:p>
            <a:pPr>
              <a:lnSpc>
                <a:spcPct val="90000"/>
              </a:lnSpc>
            </a:pPr>
            <a:r>
              <a:rPr lang="en-US" sz="1700" dirty="0">
                <a:solidFill>
                  <a:schemeClr val="tx1"/>
                </a:solidFill>
              </a:rPr>
              <a:t>Review the following items to help ensure an accurate first pay check.</a:t>
            </a:r>
            <a:endParaRPr lang="en-US" sz="1700" b="0" kern="1200" dirty="0">
              <a:solidFill>
                <a:schemeClr val="tx1"/>
              </a:solidFill>
              <a:latin typeface="+mn-lt"/>
              <a:ea typeface="+mn-ea"/>
              <a:cs typeface="+mn-cs"/>
            </a:endParaRPr>
          </a:p>
        </p:txBody>
      </p:sp>
    </p:spTree>
    <p:extLst>
      <p:ext uri="{BB962C8B-B14F-4D97-AF65-F5344CB8AC3E}">
        <p14:creationId xmlns:p14="http://schemas.microsoft.com/office/powerpoint/2010/main" val="11478805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5" name="Title 2">
            <a:extLst>
              <a:ext uri="{FF2B5EF4-FFF2-40B4-BE49-F238E27FC236}">
                <a16:creationId xmlns:a16="http://schemas.microsoft.com/office/drawing/2014/main" id="{434C05AB-C555-4441-80D1-AD71B5A36B38}"/>
              </a:ext>
            </a:extLst>
          </p:cNvPr>
          <p:cNvSpPr>
            <a:spLocks noGrp="1"/>
          </p:cNvSpPr>
          <p:nvPr>
            <p:ph type="body" sz="quarter" idx="10"/>
          </p:nvPr>
        </p:nvSpPr>
        <p:spPr>
          <a:xfrm>
            <a:off x="744152" y="2967603"/>
            <a:ext cx="4646614" cy="2539157"/>
          </a:xfrm>
        </p:spPr>
        <p:txBody>
          <a:bodyPr wrap="square">
            <a:normAutofit/>
          </a:bodyPr>
          <a:lstStyle/>
          <a:p>
            <a:pPr>
              <a:spcAft>
                <a:spcPts val="600"/>
              </a:spcAft>
            </a:pPr>
            <a:r>
              <a:rPr lang="en-US" dirty="0">
                <a:solidFill>
                  <a:schemeClr val="bg2"/>
                </a:solidFill>
              </a:rPr>
              <a:t>Questions?</a:t>
            </a:r>
          </a:p>
        </p:txBody>
      </p:sp>
      <p:sp>
        <p:nvSpPr>
          <p:cNvPr id="26" name="Slide Number Placeholder 3" hidden="1">
            <a:extLst>
              <a:ext uri="{FF2B5EF4-FFF2-40B4-BE49-F238E27FC236}">
                <a16:creationId xmlns:a16="http://schemas.microsoft.com/office/drawing/2014/main" id="{B0BF529A-3219-41A8-A18E-F0024A1C94AA}"/>
              </a:ext>
            </a:extLst>
          </p:cNvPr>
          <p:cNvSpPr>
            <a:spLocks noGrp="1"/>
          </p:cNvSpPr>
          <p:nvPr>
            <p:ph type="sldNum" sz="quarter" idx="4294967295"/>
          </p:nvPr>
        </p:nvSpPr>
        <p:spPr>
          <a:xfrm>
            <a:off x="11001080" y="6356350"/>
            <a:ext cx="830558" cy="365125"/>
          </a:xfrm>
        </p:spPr>
        <p:txBody>
          <a:bodyPr/>
          <a:lstStyle/>
          <a:p>
            <a:pPr>
              <a:spcAft>
                <a:spcPts val="600"/>
              </a:spcAft>
            </a:pPr>
            <a:fld id="{63B79EB9-44A4-4195-A8F1-E01CABAAE376}" type="slidenum">
              <a:rPr lang="en-GB" smtClean="0"/>
              <a:pPr>
                <a:spcAft>
                  <a:spcPts val="600"/>
                </a:spcAft>
              </a:pPr>
              <a:t>7</a:t>
            </a:fld>
            <a:endParaRPr lang="en-GB"/>
          </a:p>
        </p:txBody>
      </p:sp>
    </p:spTree>
    <p:extLst>
      <p:ext uri="{BB962C8B-B14F-4D97-AF65-F5344CB8AC3E}">
        <p14:creationId xmlns:p14="http://schemas.microsoft.com/office/powerpoint/2010/main" val="25183739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46C6AAE-BF1E-47C1-8B32-CE360A1AA012}"/>
              </a:ext>
            </a:extLst>
          </p:cNvPr>
          <p:cNvSpPr>
            <a:spLocks noGrp="1"/>
          </p:cNvSpPr>
          <p:nvPr>
            <p:ph type="title"/>
          </p:nvPr>
        </p:nvSpPr>
        <p:spPr/>
        <p:txBody>
          <a:bodyPr/>
          <a:lstStyle/>
          <a:p>
            <a:r>
              <a:rPr lang="en-GB" dirty="0"/>
              <a:t>HOW TO CONTACT US</a:t>
            </a:r>
            <a:endParaRPr lang="en-US" dirty="0"/>
          </a:p>
        </p:txBody>
      </p:sp>
      <p:sp>
        <p:nvSpPr>
          <p:cNvPr id="5" name="Text Placeholder 4">
            <a:extLst>
              <a:ext uri="{FF2B5EF4-FFF2-40B4-BE49-F238E27FC236}">
                <a16:creationId xmlns:a16="http://schemas.microsoft.com/office/drawing/2014/main" id="{925646C7-E44D-4C62-9C99-97B6345622BF}"/>
              </a:ext>
            </a:extLst>
          </p:cNvPr>
          <p:cNvSpPr>
            <a:spLocks noGrp="1"/>
          </p:cNvSpPr>
          <p:nvPr>
            <p:ph type="body" sz="quarter" idx="25"/>
          </p:nvPr>
        </p:nvSpPr>
        <p:spPr>
          <a:xfrm>
            <a:off x="717770" y="1737937"/>
            <a:ext cx="6006517" cy="3758268"/>
          </a:xfrm>
        </p:spPr>
        <p:txBody>
          <a:bodyPr/>
          <a:lstStyle/>
          <a:p>
            <a:pPr marL="342900" indent="-342900">
              <a:buFont typeface="Arial" panose="020B0604020202020204" pitchFamily="34" charset="0"/>
              <a:buChar char="•"/>
            </a:pPr>
            <a:r>
              <a:rPr lang="en-GB" sz="1600" dirty="0"/>
              <a:t>For any payroll-related questions, or if you would like help understanding your payslip better, please contact us at </a:t>
            </a:r>
            <a:r>
              <a:rPr lang="en-GB" sz="1600" dirty="0">
                <a:hlinkClick r:id="rId2"/>
              </a:rPr>
              <a:t>Payroll-US@travelport.com</a:t>
            </a:r>
            <a:r>
              <a:rPr lang="en-GB" sz="1600" dirty="0"/>
              <a:t>.</a:t>
            </a:r>
          </a:p>
          <a:p>
            <a:endParaRPr lang="en-GB" sz="1600" dirty="0"/>
          </a:p>
          <a:p>
            <a:pPr marL="342900" indent="-342900">
              <a:buFont typeface="Arial" panose="020B0604020202020204" pitchFamily="34" charset="0"/>
              <a:buChar char="•"/>
            </a:pPr>
            <a:r>
              <a:rPr lang="en-GB" sz="1600" dirty="0"/>
              <a:t>If you believe there is a discrepancy in benefit withholdings contact </a:t>
            </a:r>
            <a:r>
              <a:rPr lang="en-GB" sz="1600" dirty="0">
                <a:hlinkClick r:id="rId3"/>
              </a:rPr>
              <a:t>Benefits-US@travelport.com</a:t>
            </a:r>
            <a:r>
              <a:rPr lang="en-GB" sz="1600" dirty="0"/>
              <a:t>.</a:t>
            </a:r>
          </a:p>
          <a:p>
            <a:pPr marL="342900" indent="-342900">
              <a:buFont typeface="Arial" panose="020B0604020202020204" pitchFamily="34" charset="0"/>
              <a:buChar char="•"/>
            </a:pPr>
            <a:endParaRPr lang="en-GB" sz="1600" dirty="0"/>
          </a:p>
          <a:p>
            <a:pPr marL="342900" indent="-342900">
              <a:buFont typeface="Arial" panose="020B0604020202020204" pitchFamily="34" charset="0"/>
              <a:buChar char="•"/>
            </a:pPr>
            <a:r>
              <a:rPr lang="en-GB" sz="1600" dirty="0"/>
              <a:t>For changes or corrections to personal information in Oracle HCM contact </a:t>
            </a:r>
            <a:r>
              <a:rPr lang="en-GB" sz="1600" dirty="0">
                <a:hlinkClick r:id="rId4"/>
              </a:rPr>
              <a:t>peopleservices@travelport.com</a:t>
            </a:r>
            <a:r>
              <a:rPr lang="en-GB" sz="1600" dirty="0"/>
              <a:t>.</a:t>
            </a:r>
          </a:p>
          <a:p>
            <a:pPr marL="342900" indent="-342900">
              <a:buFont typeface="Arial" panose="020B0604020202020204" pitchFamily="34" charset="0"/>
              <a:buChar char="•"/>
            </a:pPr>
            <a:endParaRPr lang="en-GB" sz="1600" dirty="0"/>
          </a:p>
          <a:p>
            <a:pPr marL="342900" indent="-342900">
              <a:buFont typeface="Arial" panose="020B0604020202020204" pitchFamily="34" charset="0"/>
              <a:buChar char="•"/>
            </a:pPr>
            <a:r>
              <a:rPr lang="en-GB" sz="1600" dirty="0"/>
              <a:t>For advice on tax withholding elections, please consult with your tax preparer. </a:t>
            </a:r>
          </a:p>
          <a:p>
            <a:pPr marL="342900" indent="-342900">
              <a:buFont typeface="Arial" panose="020B0604020202020204" pitchFamily="34" charset="0"/>
              <a:buChar char="•"/>
            </a:pPr>
            <a:endParaRPr lang="en-GB" sz="2400" dirty="0"/>
          </a:p>
          <a:p>
            <a:endParaRPr lang="en-US" dirty="0"/>
          </a:p>
        </p:txBody>
      </p:sp>
      <p:sp>
        <p:nvSpPr>
          <p:cNvPr id="6" name="Slide Number Placeholder 5">
            <a:extLst>
              <a:ext uri="{FF2B5EF4-FFF2-40B4-BE49-F238E27FC236}">
                <a16:creationId xmlns:a16="http://schemas.microsoft.com/office/drawing/2014/main" id="{07E0FD5E-210F-46E4-8F56-66D9097FA3CF}"/>
              </a:ext>
            </a:extLst>
          </p:cNvPr>
          <p:cNvSpPr>
            <a:spLocks noGrp="1"/>
          </p:cNvSpPr>
          <p:nvPr>
            <p:ph type="sldNum" sz="quarter" idx="28"/>
          </p:nvPr>
        </p:nvSpPr>
        <p:spPr/>
        <p:txBody>
          <a:bodyPr/>
          <a:lstStyle/>
          <a:p>
            <a:fld id="{63B79EB9-44A4-4195-A8F1-E01CABAAE376}" type="slidenum">
              <a:rPr lang="en-GB" smtClean="0"/>
              <a:pPr/>
              <a:t>8</a:t>
            </a:fld>
            <a:endParaRPr lang="en-GB" dirty="0"/>
          </a:p>
        </p:txBody>
      </p:sp>
      <p:pic>
        <p:nvPicPr>
          <p:cNvPr id="9" name="Picture Placeholder 8">
            <a:extLst>
              <a:ext uri="{FF2B5EF4-FFF2-40B4-BE49-F238E27FC236}">
                <a16:creationId xmlns:a16="http://schemas.microsoft.com/office/drawing/2014/main" id="{E2BB9AB3-5FE1-449B-82F8-3A255E98B47D}"/>
              </a:ext>
            </a:extLst>
          </p:cNvPr>
          <p:cNvPicPr>
            <a:picLocks noGrp="1" noChangeAspect="1"/>
          </p:cNvPicPr>
          <p:nvPr>
            <p:ph type="pic" sz="quarter" idx="13"/>
          </p:nvPr>
        </p:nvPicPr>
        <p:blipFill>
          <a:blip r:embed="rId5" cstate="print">
            <a:extLst>
              <a:ext uri="{28A0092B-C50C-407E-A947-70E740481C1C}">
                <a14:useLocalDpi xmlns:a14="http://schemas.microsoft.com/office/drawing/2010/main" val="0"/>
              </a:ext>
            </a:extLst>
          </a:blip>
          <a:srcRect/>
          <a:stretch>
            <a:fillRect/>
          </a:stretch>
        </p:blipFill>
        <p:spPr/>
      </p:pic>
    </p:spTree>
    <p:extLst>
      <p:ext uri="{BB962C8B-B14F-4D97-AF65-F5344CB8AC3E}">
        <p14:creationId xmlns:p14="http://schemas.microsoft.com/office/powerpoint/2010/main" val="217186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244350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NSERT" val="20210125105100038"/>
</p:tagLst>
</file>

<file path=ppt/tags/tag10.xml><?xml version="1.0" encoding="utf-8"?>
<p:tagLst xmlns:a="http://schemas.openxmlformats.org/drawingml/2006/main" xmlns:r="http://schemas.openxmlformats.org/officeDocument/2006/relationships" xmlns:p="http://schemas.openxmlformats.org/presentationml/2006/main">
  <p:tag name="INSERT" val="20210128091138469"/>
</p:tagLst>
</file>

<file path=ppt/tags/tag11.xml><?xml version="1.0" encoding="utf-8"?>
<p:tagLst xmlns:a="http://schemas.openxmlformats.org/drawingml/2006/main" xmlns:r="http://schemas.openxmlformats.org/officeDocument/2006/relationships" xmlns:p="http://schemas.openxmlformats.org/presentationml/2006/main">
  <p:tag name="INSERT" val="20210128091138469"/>
</p:tagLst>
</file>

<file path=ppt/tags/tag12.xml><?xml version="1.0" encoding="utf-8"?>
<p:tagLst xmlns:a="http://schemas.openxmlformats.org/drawingml/2006/main" xmlns:r="http://schemas.openxmlformats.org/officeDocument/2006/relationships" xmlns:p="http://schemas.openxmlformats.org/presentationml/2006/main">
  <p:tag name="INSERT" val="20210125110708443"/>
</p:tagLst>
</file>

<file path=ppt/tags/tag13.xml><?xml version="1.0" encoding="utf-8"?>
<p:tagLst xmlns:a="http://schemas.openxmlformats.org/drawingml/2006/main" xmlns:r="http://schemas.openxmlformats.org/officeDocument/2006/relationships" xmlns:p="http://schemas.openxmlformats.org/presentationml/2006/main">
  <p:tag name="INSERT" val="20210125105100038"/>
</p:tagLst>
</file>

<file path=ppt/tags/tag14.xml><?xml version="1.0" encoding="utf-8"?>
<p:tagLst xmlns:a="http://schemas.openxmlformats.org/drawingml/2006/main" xmlns:r="http://schemas.openxmlformats.org/officeDocument/2006/relationships" xmlns:p="http://schemas.openxmlformats.org/presentationml/2006/main">
  <p:tag name="INSERT" val="20210125105100038"/>
</p:tagLst>
</file>

<file path=ppt/tags/tag15.xml><?xml version="1.0" encoding="utf-8"?>
<p:tagLst xmlns:a="http://schemas.openxmlformats.org/drawingml/2006/main" xmlns:r="http://schemas.openxmlformats.org/officeDocument/2006/relationships" xmlns:p="http://schemas.openxmlformats.org/presentationml/2006/main">
  <p:tag name="INSERT" val="20210125110708443"/>
</p:tagLst>
</file>

<file path=ppt/tags/tag16.xml><?xml version="1.0" encoding="utf-8"?>
<p:tagLst xmlns:a="http://schemas.openxmlformats.org/drawingml/2006/main" xmlns:r="http://schemas.openxmlformats.org/officeDocument/2006/relationships" xmlns:p="http://schemas.openxmlformats.org/presentationml/2006/main">
  <p:tag name="INSERT" val="20210125105100038"/>
</p:tagLst>
</file>

<file path=ppt/tags/tag17.xml><?xml version="1.0" encoding="utf-8"?>
<p:tagLst xmlns:a="http://schemas.openxmlformats.org/drawingml/2006/main" xmlns:r="http://schemas.openxmlformats.org/officeDocument/2006/relationships" xmlns:p="http://schemas.openxmlformats.org/presentationml/2006/main">
  <p:tag name="INSERT" val="20210125105100038"/>
</p:tagLst>
</file>

<file path=ppt/tags/tag18.xml><?xml version="1.0" encoding="utf-8"?>
<p:tagLst xmlns:a="http://schemas.openxmlformats.org/drawingml/2006/main" xmlns:r="http://schemas.openxmlformats.org/officeDocument/2006/relationships" xmlns:p="http://schemas.openxmlformats.org/presentationml/2006/main">
  <p:tag name="INSERT" val="20210125110708443"/>
</p:tagLst>
</file>

<file path=ppt/tags/tag19.xml><?xml version="1.0" encoding="utf-8"?>
<p:tagLst xmlns:a="http://schemas.openxmlformats.org/drawingml/2006/main" xmlns:r="http://schemas.openxmlformats.org/officeDocument/2006/relationships" xmlns:p="http://schemas.openxmlformats.org/presentationml/2006/main">
  <p:tag name="INSERT" val="20210125105100038"/>
</p:tagLst>
</file>

<file path=ppt/tags/tag2.xml><?xml version="1.0" encoding="utf-8"?>
<p:tagLst xmlns:a="http://schemas.openxmlformats.org/drawingml/2006/main" xmlns:r="http://schemas.openxmlformats.org/officeDocument/2006/relationships" xmlns:p="http://schemas.openxmlformats.org/presentationml/2006/main">
  <p:tag name="INSERT" val="20210125105401246"/>
</p:tagLst>
</file>

<file path=ppt/tags/tag20.xml><?xml version="1.0" encoding="utf-8"?>
<p:tagLst xmlns:a="http://schemas.openxmlformats.org/drawingml/2006/main" xmlns:r="http://schemas.openxmlformats.org/officeDocument/2006/relationships" xmlns:p="http://schemas.openxmlformats.org/presentationml/2006/main">
  <p:tag name="INSERT" val="20210125110708443"/>
</p:tagLst>
</file>

<file path=ppt/tags/tag21.xml><?xml version="1.0" encoding="utf-8"?>
<p:tagLst xmlns:a="http://schemas.openxmlformats.org/drawingml/2006/main" xmlns:r="http://schemas.openxmlformats.org/officeDocument/2006/relationships" xmlns:p="http://schemas.openxmlformats.org/presentationml/2006/main">
  <p:tag name="INSERT" val="20210125110708443"/>
</p:tagLst>
</file>

<file path=ppt/tags/tag22.xml><?xml version="1.0" encoding="utf-8"?>
<p:tagLst xmlns:a="http://schemas.openxmlformats.org/drawingml/2006/main" xmlns:r="http://schemas.openxmlformats.org/officeDocument/2006/relationships" xmlns:p="http://schemas.openxmlformats.org/presentationml/2006/main">
  <p:tag name="INSERT" val="20210125105100038"/>
</p:tagLst>
</file>

<file path=ppt/tags/tag23.xml><?xml version="1.0" encoding="utf-8"?>
<p:tagLst xmlns:a="http://schemas.openxmlformats.org/drawingml/2006/main" xmlns:r="http://schemas.openxmlformats.org/officeDocument/2006/relationships" xmlns:p="http://schemas.openxmlformats.org/presentationml/2006/main">
  <p:tag name="INSERT" val="20210125110708443"/>
</p:tagLst>
</file>

<file path=ppt/tags/tag24.xml><?xml version="1.0" encoding="utf-8"?>
<p:tagLst xmlns:a="http://schemas.openxmlformats.org/drawingml/2006/main" xmlns:r="http://schemas.openxmlformats.org/officeDocument/2006/relationships" xmlns:p="http://schemas.openxmlformats.org/presentationml/2006/main">
  <p:tag name="INSERT" val="20210125105100038"/>
</p:tagLst>
</file>

<file path=ppt/tags/tag25.xml><?xml version="1.0" encoding="utf-8"?>
<p:tagLst xmlns:a="http://schemas.openxmlformats.org/drawingml/2006/main" xmlns:r="http://schemas.openxmlformats.org/officeDocument/2006/relationships" xmlns:p="http://schemas.openxmlformats.org/presentationml/2006/main">
  <p:tag name="INSERT" val="20210125105100038"/>
</p:tagLst>
</file>

<file path=ppt/tags/tag26.xml><?xml version="1.0" encoding="utf-8"?>
<p:tagLst xmlns:a="http://schemas.openxmlformats.org/drawingml/2006/main" xmlns:r="http://schemas.openxmlformats.org/officeDocument/2006/relationships" xmlns:p="http://schemas.openxmlformats.org/presentationml/2006/main">
  <p:tag name="INSERT" val="20210125105100038"/>
</p:tagLst>
</file>

<file path=ppt/tags/tag27.xml><?xml version="1.0" encoding="utf-8"?>
<p:tagLst xmlns:a="http://schemas.openxmlformats.org/drawingml/2006/main" xmlns:r="http://schemas.openxmlformats.org/officeDocument/2006/relationships" xmlns:p="http://schemas.openxmlformats.org/presentationml/2006/main">
  <p:tag name="INSERT" val="20210125105100038"/>
</p:tagLst>
</file>

<file path=ppt/tags/tag28.xml><?xml version="1.0" encoding="utf-8"?>
<p:tagLst xmlns:a="http://schemas.openxmlformats.org/drawingml/2006/main" xmlns:r="http://schemas.openxmlformats.org/officeDocument/2006/relationships" xmlns:p="http://schemas.openxmlformats.org/presentationml/2006/main">
  <p:tag name="INSERT" val="20210125105100038"/>
</p:tagLst>
</file>

<file path=ppt/tags/tag29.xml><?xml version="1.0" encoding="utf-8"?>
<p:tagLst xmlns:a="http://schemas.openxmlformats.org/drawingml/2006/main" xmlns:r="http://schemas.openxmlformats.org/officeDocument/2006/relationships" xmlns:p="http://schemas.openxmlformats.org/presentationml/2006/main">
  <p:tag name="INSERT" val="20210125110708443"/>
</p:tagLst>
</file>

<file path=ppt/tags/tag3.xml><?xml version="1.0" encoding="utf-8"?>
<p:tagLst xmlns:a="http://schemas.openxmlformats.org/drawingml/2006/main" xmlns:r="http://schemas.openxmlformats.org/officeDocument/2006/relationships" xmlns:p="http://schemas.openxmlformats.org/presentationml/2006/main">
  <p:tag name="INSERT" val="20210125105401246"/>
</p:tagLst>
</file>

<file path=ppt/tags/tag30.xml><?xml version="1.0" encoding="utf-8"?>
<p:tagLst xmlns:a="http://schemas.openxmlformats.org/drawingml/2006/main" xmlns:r="http://schemas.openxmlformats.org/officeDocument/2006/relationships" xmlns:p="http://schemas.openxmlformats.org/presentationml/2006/main">
  <p:tag name="INSERT" val="20210125110708443"/>
</p:tagLst>
</file>

<file path=ppt/tags/tag31.xml><?xml version="1.0" encoding="utf-8"?>
<p:tagLst xmlns:a="http://schemas.openxmlformats.org/drawingml/2006/main" xmlns:r="http://schemas.openxmlformats.org/officeDocument/2006/relationships" xmlns:p="http://schemas.openxmlformats.org/presentationml/2006/main">
  <p:tag name="INSERT" val="20210125110708443"/>
</p:tagLst>
</file>

<file path=ppt/tags/tag4.xml><?xml version="1.0" encoding="utf-8"?>
<p:tagLst xmlns:a="http://schemas.openxmlformats.org/drawingml/2006/main" xmlns:r="http://schemas.openxmlformats.org/officeDocument/2006/relationships" xmlns:p="http://schemas.openxmlformats.org/presentationml/2006/main">
  <p:tag name="INSERT" val="20210125105401246"/>
</p:tagLst>
</file>

<file path=ppt/tags/tag5.xml><?xml version="1.0" encoding="utf-8"?>
<p:tagLst xmlns:a="http://schemas.openxmlformats.org/drawingml/2006/main" xmlns:r="http://schemas.openxmlformats.org/officeDocument/2006/relationships" xmlns:p="http://schemas.openxmlformats.org/presentationml/2006/main">
  <p:tag name="INSERT" val="20210125105401246"/>
</p:tagLst>
</file>

<file path=ppt/tags/tag6.xml><?xml version="1.0" encoding="utf-8"?>
<p:tagLst xmlns:a="http://schemas.openxmlformats.org/drawingml/2006/main" xmlns:r="http://schemas.openxmlformats.org/officeDocument/2006/relationships" xmlns:p="http://schemas.openxmlformats.org/presentationml/2006/main">
  <p:tag name="INSERT" val="20210128091138469"/>
</p:tagLst>
</file>

<file path=ppt/tags/tag7.xml><?xml version="1.0" encoding="utf-8"?>
<p:tagLst xmlns:a="http://schemas.openxmlformats.org/drawingml/2006/main" xmlns:r="http://schemas.openxmlformats.org/officeDocument/2006/relationships" xmlns:p="http://schemas.openxmlformats.org/presentationml/2006/main">
  <p:tag name="INSERT" val="20210128091138469"/>
</p:tagLst>
</file>

<file path=ppt/tags/tag8.xml><?xml version="1.0" encoding="utf-8"?>
<p:tagLst xmlns:a="http://schemas.openxmlformats.org/drawingml/2006/main" xmlns:r="http://schemas.openxmlformats.org/officeDocument/2006/relationships" xmlns:p="http://schemas.openxmlformats.org/presentationml/2006/main">
  <p:tag name="INSERT" val="20210128091138469"/>
</p:tagLst>
</file>

<file path=ppt/tags/tag9.xml><?xml version="1.0" encoding="utf-8"?>
<p:tagLst xmlns:a="http://schemas.openxmlformats.org/drawingml/2006/main" xmlns:r="http://schemas.openxmlformats.org/officeDocument/2006/relationships" xmlns:p="http://schemas.openxmlformats.org/presentationml/2006/main">
  <p:tag name="INSERT" val="20210125105401246"/>
</p:tagLst>
</file>

<file path=ppt/theme/theme1.xml><?xml version="1.0" encoding="utf-8"?>
<a:theme xmlns:a="http://schemas.openxmlformats.org/drawingml/2006/main" name="Travelport Brand Theme_February 2021_V2">
  <a:themeElements>
    <a:clrScheme name="Custom 2">
      <a:dk1>
        <a:srgbClr val="FFFFFF"/>
      </a:dk1>
      <a:lt1>
        <a:srgbClr val="0A121A"/>
      </a:lt1>
      <a:dk2>
        <a:srgbClr val="F7E4CB"/>
      </a:dk2>
      <a:lt2>
        <a:srgbClr val="4E6659"/>
      </a:lt2>
      <a:accent1>
        <a:srgbClr val="FF5E6E"/>
      </a:accent1>
      <a:accent2>
        <a:srgbClr val="4E6659"/>
      </a:accent2>
      <a:accent3>
        <a:srgbClr val="F898A2"/>
      </a:accent3>
      <a:accent4>
        <a:srgbClr val="8E9890"/>
      </a:accent4>
      <a:accent5>
        <a:srgbClr val="F2E6D9"/>
      </a:accent5>
      <a:accent6>
        <a:srgbClr val="BBC1BC"/>
      </a:accent6>
      <a:hlink>
        <a:srgbClr val="FF5E6F"/>
      </a:hlink>
      <a:folHlink>
        <a:srgbClr val="F898A2"/>
      </a:folHlink>
    </a:clrScheme>
    <a:fontScheme name="Custom 1">
      <a:majorFont>
        <a:latin typeface="Impact"/>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8575">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a:solidFill>
          <a:schemeClr val="bg1"/>
        </a:solidFill>
      </a:spPr>
      <a:bodyPr vert="horz" lIns="180000" tIns="180000" rIns="180000" bIns="180000" rtlCol="0">
        <a:noAutofit/>
      </a:bodyPr>
      <a:lstStyle>
        <a:defPPr algn="l">
          <a:defRPr smtClean="0"/>
        </a:defPPr>
      </a:lstStyle>
    </a:txDef>
  </a:objectDefaults>
  <a:extraClrSchemeLst/>
  <a:extLst>
    <a:ext uri="{05A4C25C-085E-4340-85A3-A5531E510DB2}">
      <thm15:themeFamily xmlns:thm15="http://schemas.microsoft.com/office/thememl/2012/main" name="Travelport PowerPoint Presentation Template_February 2021" id="{B7409328-0494-D14B-87F4-3F3E51D1D5BD}" vid="{DA34D1C5-0169-354F-A784-61FA2BB214A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11.xml.rels><?xml version="1.0" encoding="UTF-8" standalone="yes"?>
<Relationships xmlns="http://schemas.openxmlformats.org/package/2006/relationships"><Relationship Id="rId1" Type="http://schemas.openxmlformats.org/officeDocument/2006/relationships/customXmlProps" Target="itemProps11.xml"/></Relationships>
</file>

<file path=customXml/_rels/item12.xml.rels><?xml version="1.0" encoding="UTF-8" standalone="yes"?>
<Relationships xmlns="http://schemas.openxmlformats.org/package/2006/relationships"><Relationship Id="rId1" Type="http://schemas.openxmlformats.org/officeDocument/2006/relationships/customXmlProps" Target="itemProps12.xml"/></Relationships>
</file>

<file path=customXml/_rels/item13.xml.rels><?xml version="1.0" encoding="UTF-8" standalone="yes"?>
<Relationships xmlns="http://schemas.openxmlformats.org/package/2006/relationships"><Relationship Id="rId1" Type="http://schemas.openxmlformats.org/officeDocument/2006/relationships/customXmlProps" Target="itemProps13.xml"/></Relationships>
</file>

<file path=customXml/_rels/item14.xml.rels><?xml version="1.0" encoding="UTF-8" standalone="yes"?>
<Relationships xmlns="http://schemas.openxmlformats.org/package/2006/relationships"><Relationship Id="rId1" Type="http://schemas.openxmlformats.org/officeDocument/2006/relationships/customXmlProps" Target="itemProps14.xml"/></Relationships>
</file>

<file path=customXml/_rels/item15.xml.rels><?xml version="1.0" encoding="UTF-8" standalone="yes"?>
<Relationships xmlns="http://schemas.openxmlformats.org/package/2006/relationships"><Relationship Id="rId1" Type="http://schemas.openxmlformats.org/officeDocument/2006/relationships/customXmlProps" Target="itemProps15.xml"/></Relationships>
</file>

<file path=customXml/_rels/item16.xml.rels><?xml version="1.0" encoding="UTF-8" standalone="yes"?>
<Relationships xmlns="http://schemas.openxmlformats.org/package/2006/relationships"><Relationship Id="rId1" Type="http://schemas.openxmlformats.org/officeDocument/2006/relationships/customXmlProps" Target="itemProps16.xml"/></Relationships>
</file>

<file path=customXml/_rels/item17.xml.rels><?xml version="1.0" encoding="UTF-8" standalone="yes"?>
<Relationships xmlns="http://schemas.openxmlformats.org/package/2006/relationships"><Relationship Id="rId1" Type="http://schemas.openxmlformats.org/officeDocument/2006/relationships/customXmlProps" Target="itemProps17.xml"/></Relationships>
</file>

<file path=customXml/_rels/item18.xml.rels><?xml version="1.0" encoding="UTF-8" standalone="yes"?>
<Relationships xmlns="http://schemas.openxmlformats.org/package/2006/relationships"><Relationship Id="rId1" Type="http://schemas.openxmlformats.org/officeDocument/2006/relationships/customXmlProps" Target="itemProps18.xml"/></Relationships>
</file>

<file path=customXml/_rels/item19.xml.rels><?xml version="1.0" encoding="UTF-8" standalone="yes"?>
<Relationships xmlns="http://schemas.openxmlformats.org/package/2006/relationships"><Relationship Id="rId1" Type="http://schemas.openxmlformats.org/officeDocument/2006/relationships/customXmlProps" Target="itemProps19.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20.xml.rels><?xml version="1.0" encoding="UTF-8" standalone="yes"?>
<Relationships xmlns="http://schemas.openxmlformats.org/package/2006/relationships"><Relationship Id="rId1" Type="http://schemas.openxmlformats.org/officeDocument/2006/relationships/customXmlProps" Target="itemProps20.xml"/></Relationships>
</file>

<file path=customXml/_rels/item21.xml.rels><?xml version="1.0" encoding="UTF-8" standalone="yes"?>
<Relationships xmlns="http://schemas.openxmlformats.org/package/2006/relationships"><Relationship Id="rId1" Type="http://schemas.openxmlformats.org/officeDocument/2006/relationships/customXmlProps" Target="itemProps21.xml"/></Relationships>
</file>

<file path=customXml/_rels/item22.xml.rels><?xml version="1.0" encoding="UTF-8" standalone="yes"?>
<Relationships xmlns="http://schemas.openxmlformats.org/package/2006/relationships"><Relationship Id="rId1" Type="http://schemas.openxmlformats.org/officeDocument/2006/relationships/customXmlProps" Target="itemProps22.xml"/></Relationships>
</file>

<file path=customXml/_rels/item23.xml.rels><?xml version="1.0" encoding="UTF-8" standalone="yes"?>
<Relationships xmlns="http://schemas.openxmlformats.org/package/2006/relationships"><Relationship Id="rId1" Type="http://schemas.openxmlformats.org/officeDocument/2006/relationships/customXmlProps" Target="itemProps23.xml"/></Relationships>
</file>

<file path=customXml/_rels/item24.xml.rels><?xml version="1.0" encoding="UTF-8" standalone="yes"?>
<Relationships xmlns="http://schemas.openxmlformats.org/package/2006/relationships"><Relationship Id="rId1" Type="http://schemas.openxmlformats.org/officeDocument/2006/relationships/customXmlProps" Target="itemProps24.xml"/></Relationships>
</file>

<file path=customXml/_rels/item25.xml.rels><?xml version="1.0" encoding="UTF-8" standalone="yes"?>
<Relationships xmlns="http://schemas.openxmlformats.org/package/2006/relationships"><Relationship Id="rId1" Type="http://schemas.openxmlformats.org/officeDocument/2006/relationships/customXmlProps" Target="itemProps25.xml"/></Relationships>
</file>

<file path=customXml/_rels/item26.xml.rels><?xml version="1.0" encoding="UTF-8" standalone="yes"?>
<Relationships xmlns="http://schemas.openxmlformats.org/package/2006/relationships"><Relationship Id="rId1" Type="http://schemas.openxmlformats.org/officeDocument/2006/relationships/customXmlProps" Target="itemProps26.xml"/></Relationships>
</file>

<file path=customXml/_rels/item27.xml.rels><?xml version="1.0" encoding="UTF-8" standalone="yes"?>
<Relationships xmlns="http://schemas.openxmlformats.org/package/2006/relationships"><Relationship Id="rId1" Type="http://schemas.openxmlformats.org/officeDocument/2006/relationships/customXmlProps" Target="itemProps27.xml"/></Relationships>
</file>

<file path=customXml/_rels/item28.xml.rels><?xml version="1.0" encoding="UTF-8" standalone="yes"?>
<Relationships xmlns="http://schemas.openxmlformats.org/package/2006/relationships"><Relationship Id="rId1" Type="http://schemas.openxmlformats.org/officeDocument/2006/relationships/customXmlProps" Target="itemProps28.xml"/></Relationships>
</file>

<file path=customXml/_rels/item29.xml.rels><?xml version="1.0" encoding="UTF-8" standalone="yes"?>
<Relationships xmlns="http://schemas.openxmlformats.org/package/2006/relationships"><Relationship Id="rId1" Type="http://schemas.openxmlformats.org/officeDocument/2006/relationships/customXmlProps" Target="itemProps29.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30.xml.rels><?xml version="1.0" encoding="UTF-8" standalone="yes"?>
<Relationships xmlns="http://schemas.openxmlformats.org/package/2006/relationships"><Relationship Id="rId1" Type="http://schemas.openxmlformats.org/officeDocument/2006/relationships/customXmlProps" Target="itemProps30.xml"/></Relationships>
</file>

<file path=customXml/_rels/item31.xml.rels><?xml version="1.0" encoding="UTF-8" standalone="yes"?>
<Relationships xmlns="http://schemas.openxmlformats.org/package/2006/relationships"><Relationship Id="rId1" Type="http://schemas.openxmlformats.org/officeDocument/2006/relationships/customXmlProps" Target="itemProps31.xml"/></Relationships>
</file>

<file path=customXml/_rels/item32.xml.rels><?xml version="1.0" encoding="UTF-8" standalone="yes"?>
<Relationships xmlns="http://schemas.openxmlformats.org/package/2006/relationships"><Relationship Id="rId1" Type="http://schemas.openxmlformats.org/officeDocument/2006/relationships/customXmlProps" Target="itemProps32.xml"/></Relationships>
</file>

<file path=customXml/_rels/item33.xml.rels><?xml version="1.0" encoding="UTF-8" standalone="yes"?>
<Relationships xmlns="http://schemas.openxmlformats.org/package/2006/relationships"><Relationship Id="rId1" Type="http://schemas.openxmlformats.org/officeDocument/2006/relationships/customXmlProps" Target="itemProps33.xml"/></Relationships>
</file>

<file path=customXml/_rels/item34.xml.rels><?xml version="1.0" encoding="UTF-8" standalone="yes"?>
<Relationships xmlns="http://schemas.openxmlformats.org/package/2006/relationships"><Relationship Id="rId1" Type="http://schemas.openxmlformats.org/officeDocument/2006/relationships/customXmlProps" Target="itemProps34.xml"/></Relationships>
</file>

<file path=customXml/_rels/item35.xml.rels><?xml version="1.0" encoding="UTF-8" standalone="yes"?>
<Relationships xmlns="http://schemas.openxmlformats.org/package/2006/relationships"><Relationship Id="rId1" Type="http://schemas.openxmlformats.org/officeDocument/2006/relationships/customXmlProps" Target="itemProps35.xml"/></Relationships>
</file>

<file path=customXml/_rels/item36.xml.rels><?xml version="1.0" encoding="UTF-8" standalone="yes"?>
<Relationships xmlns="http://schemas.openxmlformats.org/package/2006/relationships"><Relationship Id="rId1" Type="http://schemas.openxmlformats.org/officeDocument/2006/relationships/customXmlProps" Target="itemProps36.xml"/></Relationships>
</file>

<file path=customXml/_rels/item37.xml.rels><?xml version="1.0" encoding="UTF-8" standalone="yes"?>
<Relationships xmlns="http://schemas.openxmlformats.org/package/2006/relationships"><Relationship Id="rId1" Type="http://schemas.openxmlformats.org/officeDocument/2006/relationships/customXmlProps" Target="itemProps37.xml"/></Relationships>
</file>

<file path=customXml/_rels/item38.xml.rels><?xml version="1.0" encoding="UTF-8" standalone="yes"?>
<Relationships xmlns="http://schemas.openxmlformats.org/package/2006/relationships"><Relationship Id="rId1" Type="http://schemas.openxmlformats.org/officeDocument/2006/relationships/customXmlProps" Target="itemProps38.xml"/></Relationships>
</file>

<file path=customXml/_rels/item39.xml.rels><?xml version="1.0" encoding="UTF-8" standalone="yes"?>
<Relationships xmlns="http://schemas.openxmlformats.org/package/2006/relationships"><Relationship Id="rId1" Type="http://schemas.openxmlformats.org/officeDocument/2006/relationships/customXmlProps" Target="itemProps39.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40.xml.rels><?xml version="1.0" encoding="UTF-8" standalone="yes"?>
<Relationships xmlns="http://schemas.openxmlformats.org/package/2006/relationships"><Relationship Id="rId1" Type="http://schemas.openxmlformats.org/officeDocument/2006/relationships/customXmlProps" Target="itemProps40.xml"/></Relationships>
</file>

<file path=customXml/_rels/item41.xml.rels><?xml version="1.0" encoding="UTF-8" standalone="yes"?>
<Relationships xmlns="http://schemas.openxmlformats.org/package/2006/relationships"><Relationship Id="rId1" Type="http://schemas.openxmlformats.org/officeDocument/2006/relationships/customXmlProps" Target="itemProps41.xml"/></Relationships>
</file>

<file path=customXml/_rels/item42.xml.rels><?xml version="1.0" encoding="UTF-8" standalone="yes"?>
<Relationships xmlns="http://schemas.openxmlformats.org/package/2006/relationships"><Relationship Id="rId1" Type="http://schemas.openxmlformats.org/officeDocument/2006/relationships/customXmlProps" Target="itemProps42.xml"/></Relationships>
</file>

<file path=customXml/_rels/item43.xml.rels><?xml version="1.0" encoding="UTF-8" standalone="yes"?>
<Relationships xmlns="http://schemas.openxmlformats.org/package/2006/relationships"><Relationship Id="rId1" Type="http://schemas.openxmlformats.org/officeDocument/2006/relationships/customXmlProps" Target="itemProps43.xml"/></Relationships>
</file>

<file path=customXml/_rels/item44.xml.rels><?xml version="1.0" encoding="UTF-8" standalone="yes"?>
<Relationships xmlns="http://schemas.openxmlformats.org/package/2006/relationships"><Relationship Id="rId1" Type="http://schemas.openxmlformats.org/officeDocument/2006/relationships/customXmlProps" Target="itemProps44.xml"/></Relationships>
</file>

<file path=customXml/_rels/item45.xml.rels><?xml version="1.0" encoding="UTF-8" standalone="yes"?>
<Relationships xmlns="http://schemas.openxmlformats.org/package/2006/relationships"><Relationship Id="rId1" Type="http://schemas.openxmlformats.org/officeDocument/2006/relationships/customXmlProps" Target="itemProps45.xml"/></Relationships>
</file>

<file path=customXml/_rels/item46.xml.rels><?xml version="1.0" encoding="UTF-8" standalone="yes"?>
<Relationships xmlns="http://schemas.openxmlformats.org/package/2006/relationships"><Relationship Id="rId1" Type="http://schemas.openxmlformats.org/officeDocument/2006/relationships/customXmlProps" Target="itemProps46.xml"/></Relationships>
</file>

<file path=customXml/_rels/item47.xml.rels><?xml version="1.0" encoding="UTF-8" standalone="yes"?>
<Relationships xmlns="http://schemas.openxmlformats.org/package/2006/relationships"><Relationship Id="rId1" Type="http://schemas.openxmlformats.org/officeDocument/2006/relationships/customXmlProps" Target="itemProps47.xml"/></Relationships>
</file>

<file path=customXml/_rels/item48.xml.rels><?xml version="1.0" encoding="UTF-8" standalone="yes"?>
<Relationships xmlns="http://schemas.openxmlformats.org/package/2006/relationships"><Relationship Id="rId1" Type="http://schemas.openxmlformats.org/officeDocument/2006/relationships/customXmlProps" Target="itemProps48.xml"/></Relationships>
</file>

<file path=customXml/_rels/item49.xml.rels><?xml version="1.0" encoding="UTF-8" standalone="yes"?>
<Relationships xmlns="http://schemas.openxmlformats.org/package/2006/relationships"><Relationship Id="rId1" Type="http://schemas.openxmlformats.org/officeDocument/2006/relationships/customXmlProps" Target="itemProps49.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50.xml.rels><?xml version="1.0" encoding="UTF-8" standalone="yes"?>
<Relationships xmlns="http://schemas.openxmlformats.org/package/2006/relationships"><Relationship Id="rId1" Type="http://schemas.openxmlformats.org/officeDocument/2006/relationships/customXmlProps" Target="itemProps50.xml"/></Relationships>
</file>

<file path=customXml/_rels/item51.xml.rels><?xml version="1.0" encoding="UTF-8" standalone="yes"?>
<Relationships xmlns="http://schemas.openxmlformats.org/package/2006/relationships"><Relationship Id="rId1" Type="http://schemas.openxmlformats.org/officeDocument/2006/relationships/customXmlProps" Target="itemProps51.xml"/></Relationships>
</file>

<file path=customXml/_rels/item52.xml.rels><?xml version="1.0" encoding="UTF-8" standalone="yes"?>
<Relationships xmlns="http://schemas.openxmlformats.org/package/2006/relationships"><Relationship Id="rId1" Type="http://schemas.openxmlformats.org/officeDocument/2006/relationships/customXmlProps" Target="itemProps52.xml"/></Relationships>
</file>

<file path=customXml/_rels/item53.xml.rels><?xml version="1.0" encoding="UTF-8" standalone="yes"?>
<Relationships xmlns="http://schemas.openxmlformats.org/package/2006/relationships"><Relationship Id="rId1" Type="http://schemas.openxmlformats.org/officeDocument/2006/relationships/customXmlProps" Target="itemProps53.xml"/></Relationships>
</file>

<file path=customXml/_rels/item54.xml.rels><?xml version="1.0" encoding="UTF-8" standalone="yes"?>
<Relationships xmlns="http://schemas.openxmlformats.org/package/2006/relationships"><Relationship Id="rId1" Type="http://schemas.openxmlformats.org/officeDocument/2006/relationships/customXmlProps" Target="itemProps54.xml"/></Relationships>
</file>

<file path=customXml/_rels/item55.xml.rels><?xml version="1.0" encoding="UTF-8" standalone="yes"?>
<Relationships xmlns="http://schemas.openxmlformats.org/package/2006/relationships"><Relationship Id="rId1" Type="http://schemas.openxmlformats.org/officeDocument/2006/relationships/customXmlProps" Target="itemProps55.xml"/></Relationships>
</file>

<file path=customXml/_rels/item56.xml.rels><?xml version="1.0" encoding="UTF-8" standalone="yes"?>
<Relationships xmlns="http://schemas.openxmlformats.org/package/2006/relationships"><Relationship Id="rId1" Type="http://schemas.openxmlformats.org/officeDocument/2006/relationships/customXmlProps" Target="itemProps56.xml"/></Relationships>
</file>

<file path=customXml/_rels/item57.xml.rels><?xml version="1.0" encoding="UTF-8" standalone="yes"?>
<Relationships xmlns="http://schemas.openxmlformats.org/package/2006/relationships"><Relationship Id="rId1" Type="http://schemas.openxmlformats.org/officeDocument/2006/relationships/customXmlProps" Target="itemProps57.xml"/></Relationships>
</file>

<file path=customXml/_rels/item58.xml.rels><?xml version="1.0" encoding="UTF-8" standalone="yes"?>
<Relationships xmlns="http://schemas.openxmlformats.org/package/2006/relationships"><Relationship Id="rId1" Type="http://schemas.openxmlformats.org/officeDocument/2006/relationships/customXmlProps" Target="itemProps58.xml"/></Relationships>
</file>

<file path=customXml/_rels/item59.xml.rels><?xml version="1.0" encoding="UTF-8" standalone="yes"?>
<Relationships xmlns="http://schemas.openxmlformats.org/package/2006/relationships"><Relationship Id="rId1" Type="http://schemas.openxmlformats.org/officeDocument/2006/relationships/customXmlProps" Target="itemProps59.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60.xml.rels><?xml version="1.0" encoding="UTF-8" standalone="yes"?>
<Relationships xmlns="http://schemas.openxmlformats.org/package/2006/relationships"><Relationship Id="rId1" Type="http://schemas.openxmlformats.org/officeDocument/2006/relationships/customXmlProps" Target="itemProps60.xml"/></Relationships>
</file>

<file path=customXml/_rels/item61.xml.rels><?xml version="1.0" encoding="UTF-8" standalone="yes"?>
<Relationships xmlns="http://schemas.openxmlformats.org/package/2006/relationships"><Relationship Id="rId1" Type="http://schemas.openxmlformats.org/officeDocument/2006/relationships/customXmlProps" Target="itemProps61.xml"/></Relationships>
</file>

<file path=customXml/_rels/item62.xml.rels><?xml version="1.0" encoding="UTF-8" standalone="yes"?>
<Relationships xmlns="http://schemas.openxmlformats.org/package/2006/relationships"><Relationship Id="rId1" Type="http://schemas.openxmlformats.org/officeDocument/2006/relationships/customXmlProps" Target="itemProps62.xml"/></Relationships>
</file>

<file path=customXml/_rels/item63.xml.rels><?xml version="1.0" encoding="UTF-8" standalone="yes"?>
<Relationships xmlns="http://schemas.openxmlformats.org/package/2006/relationships"><Relationship Id="rId1" Type="http://schemas.openxmlformats.org/officeDocument/2006/relationships/customXmlProps" Target="itemProps63.xml"/></Relationships>
</file>

<file path=customXml/_rels/item64.xml.rels><?xml version="1.0" encoding="UTF-8" standalone="yes"?>
<Relationships xmlns="http://schemas.openxmlformats.org/package/2006/relationships"><Relationship Id="rId1" Type="http://schemas.openxmlformats.org/officeDocument/2006/relationships/customXmlProps" Target="itemProps64.xml"/></Relationships>
</file>

<file path=customXml/_rels/item65.xml.rels><?xml version="1.0" encoding="UTF-8" standalone="yes"?>
<Relationships xmlns="http://schemas.openxmlformats.org/package/2006/relationships"><Relationship Id="rId1" Type="http://schemas.openxmlformats.org/officeDocument/2006/relationships/customXmlProps" Target="itemProps65.xml"/></Relationships>
</file>

<file path=customXml/_rels/item66.xml.rels><?xml version="1.0" encoding="UTF-8" standalone="yes"?>
<Relationships xmlns="http://schemas.openxmlformats.org/package/2006/relationships"><Relationship Id="rId1" Type="http://schemas.openxmlformats.org/officeDocument/2006/relationships/customXmlProps" Target="itemProps66.xml"/></Relationships>
</file>

<file path=customXml/_rels/item67.xml.rels><?xml version="1.0" encoding="UTF-8" standalone="yes"?>
<Relationships xmlns="http://schemas.openxmlformats.org/package/2006/relationships"><Relationship Id="rId1" Type="http://schemas.openxmlformats.org/officeDocument/2006/relationships/customXmlProps" Target="itemProps67.xml"/></Relationships>
</file>

<file path=customXml/_rels/item68.xml.rels><?xml version="1.0" encoding="UTF-8" standalone="yes"?>
<Relationships xmlns="http://schemas.openxmlformats.org/package/2006/relationships"><Relationship Id="rId1" Type="http://schemas.openxmlformats.org/officeDocument/2006/relationships/customXmlProps" Target="itemProps68.xml"/></Relationships>
</file>

<file path=customXml/_rels/item69.xml.rels><?xml version="1.0" encoding="UTF-8" standalone="yes"?>
<Relationships xmlns="http://schemas.openxmlformats.org/package/2006/relationships"><Relationship Id="rId1" Type="http://schemas.openxmlformats.org/officeDocument/2006/relationships/customXmlProps" Target="itemProps69.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70.xml.rels><?xml version="1.0" encoding="UTF-8" standalone="yes"?>
<Relationships xmlns="http://schemas.openxmlformats.org/package/2006/relationships"><Relationship Id="rId1" Type="http://schemas.openxmlformats.org/officeDocument/2006/relationships/customXmlProps" Target="itemProps70.xml"/></Relationships>
</file>

<file path=customXml/_rels/item71.xml.rels><?xml version="1.0" encoding="UTF-8" standalone="yes"?>
<Relationships xmlns="http://schemas.openxmlformats.org/package/2006/relationships"><Relationship Id="rId1" Type="http://schemas.openxmlformats.org/officeDocument/2006/relationships/customXmlProps" Target="itemProps71.xml"/></Relationships>
</file>

<file path=customXml/_rels/item72.xml.rels><?xml version="1.0" encoding="UTF-8" standalone="yes"?>
<Relationships xmlns="http://schemas.openxmlformats.org/package/2006/relationships"><Relationship Id="rId1" Type="http://schemas.openxmlformats.org/officeDocument/2006/relationships/customXmlProps" Target="itemProps72.xml"/></Relationships>
</file>

<file path=customXml/_rels/item73.xml.rels><?xml version="1.0" encoding="UTF-8" standalone="yes"?>
<Relationships xmlns="http://schemas.openxmlformats.org/package/2006/relationships"><Relationship Id="rId1" Type="http://schemas.openxmlformats.org/officeDocument/2006/relationships/customXmlProps" Target="itemProps73.xml"/></Relationships>
</file>

<file path=customXml/_rels/item74.xml.rels><?xml version="1.0" encoding="UTF-8" standalone="yes"?>
<Relationships xmlns="http://schemas.openxmlformats.org/package/2006/relationships"><Relationship Id="rId1" Type="http://schemas.openxmlformats.org/officeDocument/2006/relationships/customXmlProps" Target="itemProps74.xml"/></Relationships>
</file>

<file path=customXml/_rels/item75.xml.rels><?xml version="1.0" encoding="UTF-8" standalone="yes"?>
<Relationships xmlns="http://schemas.openxmlformats.org/package/2006/relationships"><Relationship Id="rId1" Type="http://schemas.openxmlformats.org/officeDocument/2006/relationships/customXmlProps" Target="itemProps75.xml"/></Relationships>
</file>

<file path=customXml/_rels/item76.xml.rels><?xml version="1.0" encoding="UTF-8" standalone="yes"?>
<Relationships xmlns="http://schemas.openxmlformats.org/package/2006/relationships"><Relationship Id="rId1" Type="http://schemas.openxmlformats.org/officeDocument/2006/relationships/customXmlProps" Target="itemProps76.xml"/></Relationships>
</file>

<file path=customXml/_rels/item77.xml.rels><?xml version="1.0" encoding="UTF-8" standalone="yes"?>
<Relationships xmlns="http://schemas.openxmlformats.org/package/2006/relationships"><Relationship Id="rId1" Type="http://schemas.openxmlformats.org/officeDocument/2006/relationships/customXmlProps" Target="itemProps77.xml"/></Relationships>
</file>

<file path=customXml/_rels/item78.xml.rels><?xml version="1.0" encoding="UTF-8" standalone="yes"?>
<Relationships xmlns="http://schemas.openxmlformats.org/package/2006/relationships"><Relationship Id="rId1" Type="http://schemas.openxmlformats.org/officeDocument/2006/relationships/customXmlProps" Target="itemProps78.xml"/></Relationships>
</file>

<file path=customXml/_rels/item79.xml.rels><?xml version="1.0" encoding="UTF-8" standalone="yes"?>
<Relationships xmlns="http://schemas.openxmlformats.org/package/2006/relationships"><Relationship Id="rId1" Type="http://schemas.openxmlformats.org/officeDocument/2006/relationships/customXmlProps" Target="itemProps79.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80.xml.rels><?xml version="1.0" encoding="UTF-8" standalone="yes"?>
<Relationships xmlns="http://schemas.openxmlformats.org/package/2006/relationships"><Relationship Id="rId1" Type="http://schemas.openxmlformats.org/officeDocument/2006/relationships/customXmlProps" Target="itemProps80.xml"/></Relationships>
</file>

<file path=customXml/_rels/item81.xml.rels><?xml version="1.0" encoding="UTF-8" standalone="yes"?>
<Relationships xmlns="http://schemas.openxmlformats.org/package/2006/relationships"><Relationship Id="rId1" Type="http://schemas.openxmlformats.org/officeDocument/2006/relationships/customXmlProps" Target="itemProps81.xml"/></Relationships>
</file>

<file path=customXml/_rels/item82.xml.rels><?xml version="1.0" encoding="UTF-8" standalone="yes"?>
<Relationships xmlns="http://schemas.openxmlformats.org/package/2006/relationships"><Relationship Id="rId1" Type="http://schemas.openxmlformats.org/officeDocument/2006/relationships/customXmlProps" Target="itemProps82.xml"/></Relationships>
</file>

<file path=customXml/_rels/item83.xml.rels><?xml version="1.0" encoding="UTF-8" standalone="yes"?>
<Relationships xmlns="http://schemas.openxmlformats.org/package/2006/relationships"><Relationship Id="rId1" Type="http://schemas.openxmlformats.org/officeDocument/2006/relationships/customXmlProps" Target="itemProps83.xml"/></Relationships>
</file>

<file path=customXml/_rels/item84.xml.rels><?xml version="1.0" encoding="UTF-8" standalone="yes"?>
<Relationships xmlns="http://schemas.openxmlformats.org/package/2006/relationships"><Relationship Id="rId1" Type="http://schemas.openxmlformats.org/officeDocument/2006/relationships/customXmlProps" Target="itemProps84.xml"/></Relationships>
</file>

<file path=customXml/_rels/item85.xml.rels><?xml version="1.0" encoding="UTF-8" standalone="yes"?>
<Relationships xmlns="http://schemas.openxmlformats.org/package/2006/relationships"><Relationship Id="rId1" Type="http://schemas.openxmlformats.org/officeDocument/2006/relationships/customXmlProps" Target="itemProps85.xml"/></Relationships>
</file>

<file path=customXml/_rels/item86.xml.rels><?xml version="1.0" encoding="UTF-8" standalone="yes"?>
<Relationships xmlns="http://schemas.openxmlformats.org/package/2006/relationships"><Relationship Id="rId1" Type="http://schemas.openxmlformats.org/officeDocument/2006/relationships/customXmlProps" Target="itemProps86.xml"/></Relationships>
</file>

<file path=customXml/_rels/item87.xml.rels><?xml version="1.0" encoding="UTF-8" standalone="yes"?>
<Relationships xmlns="http://schemas.openxmlformats.org/package/2006/relationships"><Relationship Id="rId1" Type="http://schemas.openxmlformats.org/officeDocument/2006/relationships/customXmlProps" Target="itemProps87.xml"/></Relationships>
</file>

<file path=customXml/_rels/item88.xml.rels><?xml version="1.0" encoding="UTF-8" standalone="yes"?>
<Relationships xmlns="http://schemas.openxmlformats.org/package/2006/relationships"><Relationship Id="rId1" Type="http://schemas.openxmlformats.org/officeDocument/2006/relationships/customXmlProps" Target="itemProps88.xml"/></Relationships>
</file>

<file path=customXml/_rels/item89.xml.rels><?xml version="1.0" encoding="UTF-8" standalone="yes"?>
<Relationships xmlns="http://schemas.openxmlformats.org/package/2006/relationships"><Relationship Id="rId1" Type="http://schemas.openxmlformats.org/officeDocument/2006/relationships/customXmlProps" Target="itemProps89.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_rels/item90.xml.rels><?xml version="1.0" encoding="UTF-8" standalone="yes"?>
<Relationships xmlns="http://schemas.openxmlformats.org/package/2006/relationships"><Relationship Id="rId1" Type="http://schemas.openxmlformats.org/officeDocument/2006/relationships/customXmlProps" Target="itemProps90.xml"/></Relationships>
</file>

<file path=customXml/_rels/item91.xml.rels><?xml version="1.0" encoding="UTF-8" standalone="yes"?>
<Relationships xmlns="http://schemas.openxmlformats.org/package/2006/relationships"><Relationship Id="rId1" Type="http://schemas.openxmlformats.org/officeDocument/2006/relationships/customXmlProps" Target="itemProps91.xml"/></Relationships>
</file>

<file path=customXml/item1.xml><?xml version="1.0" encoding="utf-8"?>
<Presentation UniqueId="a1712096-d95c-4a62-812d-36a1299f56dd" MajorVersion="1" MinorVersion="0"/>
</file>

<file path=customXml/item10.xml><?xml version="1.0" encoding="utf-8"?>
<pd:PersonalizationDefinition xmlns:pd="Strauss.PersonalizationDefinition" name="">
  <pd:DataReferenceList/>
  <pd:ComponentReferencePD name="TRAVELPORT_SYMBOL_RGB_Black" desc="" uid="" type="Image" referenceId="6e668e61-e50c-48ca-a678-44e0d06cbe92" keepsourceformat="True" updateMode="Automatic" componentContentId="d45bf151-4193-4114-a1bb-277da76304ae" componentMajorVersion="-1" componentMinorVersion="-1" componentVersionId="Latest">
    <pd:DataReferenceList/>
    <pd:DataReferenceMappingList/>
    <pd:ExtensionList>
      <pd:LatestVersionId>03a39927-6eaa-4496-b0d4-0e0108b14c9e</pd:LatestVersionId>
      <pd:NeedReloadImage>False</pd:NeedReloadImage>
      <pd:ObjectType>Resource</pd:ObjectType>
      <pd:PlaceholderStyle DefaultHeight="400" DefaultWidth="400"/>
    </pd:ExtensionList>
    <pd:TransferredItemList/>
  </pd:ComponentReferencePD>
</pd:PersonalizationDefinition>
</file>

<file path=customXml/item11.xml><?xml version="1.0" encoding="utf-8"?>
<VariableList UniqueId="37724b18-f16f-4b4b-b2bf-3ddce5e591d4" Name="System" ContentType="XML" MajorVersion="0" MinorVersion="1" isLocalCopy="False" IsBaseObject="False" DataSourceId="ff254941-e02e-4911-9b3c-9a23ea460594" DataSourceMajorVersion="0" DataSourceMinorVersion="1"/>
</file>

<file path=customXml/item12.xml><?xml version="1.0" encoding="utf-8"?>
<pd:PersonalizationDefinition xmlns:pd="Strauss.PersonalizationDefinition" name="">
  <pd:DataReferenceList/>
  <pd:ComponentReferencePD name="TRAVELPORT_SYMBOL_RGB_Black" desc="" uid="" type="Image" referenceId="6e668e61-e50c-48ca-a678-44e0d06cbe92" keepsourceformat="True" updateMode="Automatic" componentContentId="d45bf151-4193-4114-a1bb-277da76304ae" componentMajorVersion="-1" componentMinorVersion="-1" componentVersionId="Latest">
    <pd:DataReferenceList/>
    <pd:DataReferenceMappingList/>
    <pd:ExtensionList>
      <pd:LatestVersionId>03a39927-6eaa-4496-b0d4-0e0108b14c9e</pd:LatestVersionId>
      <pd:NeedReloadImage>False</pd:NeedReloadImage>
      <pd:ObjectType>Resource</pd:ObjectType>
      <pd:PlaceholderStyle DefaultHeight="400" DefaultWidth="400"/>
    </pd:ExtensionList>
    <pd:TransferredItemList/>
  </pd:ComponentReferencePD>
</pd:PersonalizationDefinition>
</file>

<file path=customXml/item13.xml><?xml version="1.0" encoding="utf-8"?>
<pd:PersonalizationDefinition xmlns:pd="Strauss.PersonalizationDefinition" name="">
  <pd:DataReferenceList/>
  <pd:ComponentReferencePD name="TRAVELPORT_SYMBOL_RGB_Black" desc="" uid="" type="Image" referenceId="6e668e61-e50c-48ca-a678-44e0d06cbe92" keepsourceformat="True" updateMode="Automatic" componentContentId="d45bf151-4193-4114-a1bb-277da76304ae" componentMajorVersion="-1" componentMinorVersion="-1" componentVersionId="Latest">
    <pd:DataReferenceList/>
    <pd:DataReferenceMappingList/>
    <pd:ExtensionList>
      <pd:LatestVersionId>03a39927-6eaa-4496-b0d4-0e0108b14c9e</pd:LatestVersionId>
      <pd:NeedReloadImage>False</pd:NeedReloadImage>
      <pd:ObjectType>Resource</pd:ObjectType>
      <pd:PlaceholderStyle DefaultHeight="400" DefaultWidth="400"/>
    </pd:ExtensionList>
    <pd:TransferredItemList/>
  </pd:ComponentReferencePD>
</pd:PersonalizationDefinition>
</file>

<file path=customXml/item14.xml><?xml version="1.0" encoding="utf-8"?>
<pd:PersonalizationDefinition xmlns:pd="Strauss.PersonalizationDefinition" name="">
  <pd:DataReferenceList/>
  <pd:ComponentReferencePD name="TRAVELPORT_LOGO_RGB_Sand" desc="" uid="" type="Image" referenceId="da29902d-474f-41b0-84c2-864e7f2e051a" keepsourceformat="True" updateMode="Automatic" componentContentId="aaabaff6-84c5-404d-9fec-703a07cf9852" componentMajorVersion="-1" componentMinorVersion="-1" componentVersionId="Latest">
    <pd:DataReferenceList/>
    <pd:DataReferenceMappingList/>
    <pd:ExtensionList>
      <pd:LatestVersionId>4d847044-2717-44ff-919e-426f9a48e736</pd:LatestVersionId>
      <pd:NeedReloadImage>False</pd:NeedReloadImage>
      <pd:ObjectType>Resource</pd:ObjectType>
      <pd:PlaceholderStyle DefaultHeight="48" DefaultWidth="400"/>
    </pd:ExtensionList>
    <pd:TransferredItemList/>
  </pd:ComponentReferencePD>
</pd:PersonalizationDefinition>
</file>

<file path=customXml/item15.xml><?xml version="1.0" encoding="utf-8"?>
<pd:PersonalizationDefinition xmlns:pd="Strauss.PersonalizationDefinition" name="">
  <pd:DataReferenceList/>
  <pd:ComponentReferencePD name="TRAVELPORT_LOGO_RGB_Sand" desc="" uid="" type="Image" referenceId="da29902d-474f-41b0-84c2-864e7f2e051a" keepsourceformat="True" updateMode="Automatic" componentContentId="aaabaff6-84c5-404d-9fec-703a07cf9852" componentMajorVersion="-1" componentMinorVersion="-1" componentVersionId="Latest">
    <pd:DataReferenceList/>
    <pd:DataReferenceMappingList/>
    <pd:ExtensionList>
      <pd:LatestVersionId>4d847044-2717-44ff-919e-426f9a48e736</pd:LatestVersionId>
      <pd:NeedReloadImage>False</pd:NeedReloadImage>
      <pd:ObjectType>Resource</pd:ObjectType>
      <pd:PlaceholderStyle DefaultHeight="48" DefaultWidth="400"/>
    </pd:ExtensionList>
    <pd:TransferredItemList/>
  </pd:ComponentReferencePD>
</pd:PersonalizationDefinition>
</file>

<file path=customXml/item16.xml><?xml version="1.0" encoding="utf-8"?>
<pd:PersonalizationDefinition xmlns:pd="Strauss.PersonalizationDefinition" name="">
  <pd:DataReferenceList/>
  <pd:ComponentReferencePD name="TRAVELPORT_SYMBOL_RGB_Black" desc="" uid="" type="Image" referenceId="6e668e61-e50c-48ca-a678-44e0d06cbe92" keepsourceformat="True" updateMode="Automatic" componentContentId="d45bf151-4193-4114-a1bb-277da76304ae" componentMajorVersion="-1" componentMinorVersion="-1" componentVersionId="Latest">
    <pd:DataReferenceList/>
    <pd:DataReferenceMappingList/>
    <pd:ExtensionList>
      <pd:LatestVersionId>03a39927-6eaa-4496-b0d4-0e0108b14c9e</pd:LatestVersionId>
      <pd:NeedReloadImage>False</pd:NeedReloadImage>
      <pd:ObjectType>Resource</pd:ObjectType>
      <pd:PlaceholderStyle DefaultHeight="400" DefaultWidth="400"/>
    </pd:ExtensionList>
    <pd:TransferredItemList/>
  </pd:ComponentReferencePD>
</pd:PersonalizationDefinition>
</file>

<file path=customXml/item17.xml><?xml version="1.0" encoding="utf-8"?>
<pd:PersonalizationDefinition xmlns:pd="Strauss.PersonalizationDefinition" name="">
  <pd:DataReferenceList/>
  <pd:ComponentReferencePD name="TRAVELPORT_SYMBOL_RGB_Sand" desc="" uid="" type="Image" referenceId="1c885402-2762-4bc5-aa55-a2635e436853" keepsourceformat="True" updateMode="Automatic" componentContentId="94780205-2b6a-4cbf-940f-c75e5ea99c9a" componentMajorVersion="-1" componentMinorVersion="-1" componentVersionId="Latest">
    <pd:DataReferenceList/>
    <pd:DataReferenceMappingList/>
    <pd:ExtensionList>
      <pd:LatestVersionId>07eb8fa6-f9fe-4357-97ae-5b41e71e388d</pd:LatestVersionId>
      <pd:NeedReloadImage>False</pd:NeedReloadImage>
      <pd:ObjectType>Resource</pd:ObjectType>
      <pd:PlaceholderStyle DefaultHeight="399" DefaultWidth="400"/>
    </pd:ExtensionList>
    <pd:TransferredItemList/>
  </pd:ComponentReferencePD>
</pd:PersonalizationDefinition>
</file>

<file path=customXml/item18.xml><?xml version="1.0" encoding="utf-8"?>
<VariableListDefinition name="AD_HOC" displayName="AD_HOC" id="11d3d1b7-5fa2-4874-bfb0-e9922133147a" isdomainofvalue="False" dataSourceId="9c0efe21-4f46-4cff-9340-4e2f59a2f87d"/>
</file>

<file path=customXml/item19.xml><?xml version="1.0" encoding="utf-8"?>
<VariableListDefinition name="Computed" displayName="Computed" id="81fe015c-b775-47e7-8036-d86fe8f53528" isdomainofvalue="False" dataSourceId="1448d872-6fc0-46b3-a0ad-45e13d39f373"/>
</file>

<file path=customXml/item2.xml><?xml version="1.0" encoding="utf-8"?>
<pd:PersonalizationDefinition xmlns:pd="Strauss.PersonalizationDefinition" name="">
  <pd:DataReferenceList/>
  <pd:ComponentReferencePD name="TRAVELPORT_SYMBOL_RGB_Sand" desc="" uid="" type="Image" referenceId="1c885402-2762-4bc5-aa55-a2635e436853" keepsourceformat="True" updateMode="Automatic" componentContentId="94780205-2b6a-4cbf-940f-c75e5ea99c9a" componentMajorVersion="-1" componentMinorVersion="-1" componentVersionId="Latest">
    <pd:DataReferenceList/>
    <pd:DataReferenceMappingList/>
    <pd:ExtensionList>
      <pd:LatestVersionId>07eb8fa6-f9fe-4357-97ae-5b41e71e388d</pd:LatestVersionId>
      <pd:NeedReloadImage>False</pd:NeedReloadImage>
      <pd:ObjectType>Resource</pd:ObjectType>
      <pd:PlaceholderStyle DefaultHeight="399" DefaultWidth="400"/>
    </pd:ExtensionList>
    <pd:TransferredItemList/>
  </pd:ComponentReferencePD>
</pd:PersonalizationDefinition>
</file>

<file path=customXml/item20.xml><?xml version="1.0" encoding="utf-8"?>
<pd:PersonalizationDefinition xmlns:pd="Strauss.PersonalizationDefinition" name="">
  <pd:DataReferenceList/>
  <pd:ComponentReferencePD name="TRAVELPORT_SYMBOL_RGB_Black" desc="" uid="" type="Image" referenceId="6e668e61-e50c-48ca-a678-44e0d06cbe92" keepsourceformat="True" updateMode="Automatic" componentContentId="d45bf151-4193-4114-a1bb-277da76304ae" componentMajorVersion="-1" componentMinorVersion="-1" componentVersionId="Latest">
    <pd:DataReferenceList/>
    <pd:DataReferenceMappingList/>
    <pd:ExtensionList>
      <pd:LatestVersionId>03a39927-6eaa-4496-b0d4-0e0108b14c9e</pd:LatestVersionId>
      <pd:NeedReloadImage>False</pd:NeedReloadImage>
      <pd:ObjectType>Resource</pd:ObjectType>
      <pd:PlaceholderStyle DefaultHeight="400" DefaultWidth="400"/>
    </pd:ExtensionList>
    <pd:TransferredItemList/>
  </pd:ComponentReferencePD>
</pd:PersonalizationDefinition>
</file>

<file path=customXml/item21.xml><?xml version="1.0" encoding="utf-8"?>
<pd:PersonalizationDefinition xmlns:pd="Strauss.PersonalizationDefinition" name="">
  <pd:DataReferenceList/>
  <pd:ComponentReferencePD name="TRAVELPORT_LOGO_RGB_Sand" desc="" uid="" type="Image" referenceId="da29902d-474f-41b0-84c2-864e7f2e051a" keepsourceformat="True" updateMode="Automatic" componentContentId="aaabaff6-84c5-404d-9fec-703a07cf9852" componentMajorVersion="-1" componentMinorVersion="-1" componentVersionId="Latest">
    <pd:DataReferenceList/>
    <pd:DataReferenceMappingList/>
    <pd:ExtensionList>
      <pd:LatestVersionId>4d847044-2717-44ff-919e-426f9a48e736</pd:LatestVersionId>
      <pd:NeedReloadImage>False</pd:NeedReloadImage>
      <pd:ObjectType>Resource</pd:ObjectType>
      <pd:PlaceholderStyle DefaultHeight="48" DefaultWidth="400"/>
    </pd:ExtensionList>
    <pd:TransferredItemList/>
  </pd:ComponentReferencePD>
</pd:PersonalizationDefinition>
</file>

<file path=customXml/item22.xml><?xml version="1.0" encoding="utf-8"?>
<pd:PersonalizationDefinition xmlns:pd="Strauss.PersonalizationDefinition" name="">
  <pd:DataReferenceList/>
  <pd:ComponentReferencePD name="TRAVELPORT_SYMBOL_RGB_Black" desc="" uid="" type="Image" referenceId="6e668e61-e50c-48ca-a678-44e0d06cbe92" keepsourceformat="True" updateMode="Automatic" componentContentId="d45bf151-4193-4114-a1bb-277da76304ae" componentMajorVersion="-1" componentMinorVersion="-1" componentVersionId="Latest">
    <pd:DataReferenceList/>
    <pd:DataReferenceMappingList/>
    <pd:ExtensionList>
      <pd:LatestVersionId>03a39927-6eaa-4496-b0d4-0e0108b14c9e</pd:LatestVersionId>
      <pd:NeedReloadImage>False</pd:NeedReloadImage>
      <pd:ObjectType>Resource</pd:ObjectType>
      <pd:PlaceholderStyle DefaultHeight="400" DefaultWidth="400"/>
    </pd:ExtensionList>
    <pd:TransferredItemList/>
  </pd:ComponentReferencePD>
</pd:PersonalizationDefinition>
</file>

<file path=customXml/item23.xml><?xml version="1.0" encoding="utf-8"?>
<pd:PersonalizationDefinition xmlns:pd="Strauss.PersonalizationDefinition" name="">
  <pd:DataReferenceList/>
  <pd:ComponentReferencePD name="TRAVELPORT_SYMBOL_RGB_Black" desc="" uid="" type="Image" referenceId="6e668e61-e50c-48ca-a678-44e0d06cbe92" keepsourceformat="True" updateMode="Automatic" componentContentId="d45bf151-4193-4114-a1bb-277da76304ae" componentMajorVersion="-1" componentMinorVersion="-1" componentVersionId="Latest">
    <pd:DataReferenceList/>
    <pd:DataReferenceMappingList/>
    <pd:ExtensionList>
      <pd:LatestVersionId>03a39927-6eaa-4496-b0d4-0e0108b14c9e</pd:LatestVersionId>
      <pd:NeedReloadImage>False</pd:NeedReloadImage>
      <pd:ObjectType>Resource</pd:ObjectType>
      <pd:PlaceholderStyle DefaultHeight="400" DefaultWidth="400"/>
    </pd:ExtensionList>
    <pd:TransferredItemList/>
  </pd:ComponentReferencePD>
</pd:PersonalizationDefinition>
</file>

<file path=customXml/item24.xml><?xml version="1.0" encoding="utf-8"?>
<pd:PersonalizationDefinition xmlns:pd="Strauss.PersonalizationDefinition" name="">
  <pd:DataReferenceList/>
  <pd:ComponentReferencePD name="TRAVELPORT_SYMBOL_RGB_Sand" desc="" uid="" type="Image" referenceId="1c885402-2762-4bc5-aa55-a2635e436853" keepsourceformat="True" updateMode="Automatic" componentContentId="94780205-2b6a-4cbf-940f-c75e5ea99c9a" componentMajorVersion="-1" componentMinorVersion="-1" componentVersionId="Latest">
    <pd:DataReferenceList/>
    <pd:DataReferenceMappingList/>
    <pd:ExtensionList>
      <pd:LatestVersionId>07eb8fa6-f9fe-4357-97ae-5b41e71e388d</pd:LatestVersionId>
      <pd:NeedReloadImage>False</pd:NeedReloadImage>
      <pd:ObjectType>Resource</pd:ObjectType>
      <pd:PlaceholderStyle DefaultHeight="399" DefaultWidth="400"/>
    </pd:ExtensionList>
    <pd:TransferredItemList/>
  </pd:ComponentReferencePD>
</pd:PersonalizationDefinition>
</file>

<file path=customXml/item25.xml><?xml version="1.0" encoding="utf-8"?>
<pd:PersonalizationDefinition xmlns:pd="Strauss.PersonalizationDefinition" name="">
  <pd:DataReferenceList/>
  <pd:ComponentReferencePD name="TRAVELPORT_SYMBOL_RGB_Sand" desc="" uid="" type="Image" referenceId="1c885402-2762-4bc5-aa55-a2635e436853" keepsourceformat="True" updateMode="Automatic" componentContentId="94780205-2b6a-4cbf-940f-c75e5ea99c9a" componentMajorVersion="-1" componentMinorVersion="-1" componentVersionId="Latest">
    <pd:DataReferenceList/>
    <pd:DataReferenceMappingList/>
    <pd:ExtensionList>
      <pd:LatestVersionId>07eb8fa6-f9fe-4357-97ae-5b41e71e388d</pd:LatestVersionId>
      <pd:NeedReloadImage>False</pd:NeedReloadImage>
      <pd:ObjectType>Resource</pd:ObjectType>
      <pd:PlaceholderStyle DefaultHeight="399" DefaultWidth="400"/>
    </pd:ExtensionList>
    <pd:TransferredItemList/>
  </pd:ComponentReferencePD>
</pd:PersonalizationDefinition>
</file>

<file path=customXml/item26.xml><?xml version="1.0" encoding="utf-8"?>
<pd:PersonalizationDefinition xmlns:pd="Strauss.PersonalizationDefinition" name="">
  <pd:DataReferenceList/>
  <pd:ComponentReferencePD name="TRAVELPORT_SYMBOL_RGB_Sand" desc="" uid="" type="Image" referenceId="1c885402-2762-4bc5-aa55-a2635e436853" keepsourceformat="True" updateMode="Automatic" componentContentId="94780205-2b6a-4cbf-940f-c75e5ea99c9a" componentMajorVersion="-1" componentMinorVersion="-1" componentVersionId="Latest">
    <pd:DataReferenceList/>
    <pd:DataReferenceMappingList/>
    <pd:ExtensionList>
      <pd:LatestVersionId>07eb8fa6-f9fe-4357-97ae-5b41e71e388d</pd:LatestVersionId>
      <pd:NeedReloadImage>False</pd:NeedReloadImage>
      <pd:ObjectType>Resource</pd:ObjectType>
      <pd:PlaceholderStyle DefaultHeight="399" DefaultWidth="400"/>
    </pd:ExtensionList>
    <pd:TransferredItemList/>
  </pd:ComponentReferencePD>
</pd:PersonalizationDefinition>
</file>

<file path=customXml/item27.xml><?xml version="1.0" encoding="utf-8"?>
<DataSourceInfo>
  <Id>9c0efe21-4f46-4cff-9340-4e2f59a2f87d</Id>
  <MajorVersion>0</MajorVersion>
  <MinorVersion>1</MinorVersion>
  <DataSourceType>Ad_Hoc</DataSourceType>
  <Name>AD_HOC</Name>
  <Description/>
  <Filter/>
  <DataFields/>
</DataSourceInfo>
</file>

<file path=customXml/item28.xml><?xml version="1.0" encoding="utf-8"?>
<DataSourceInfo>
  <Id>103</Id>
  <MajorVersion>1</MajorVersion>
  <MinorVersion>0</MinorVersion>
  <DataSourceType>SectionSelectionInfo</DataSourceType>
  <Name>SectionSelectionDs</Name>
  <Description>Internal data source used for selecting/re-ordering ppt 2010 sections in requesters</Description>
  <Filter/>
  <DataFields>
    <TableInfo>
      <Id>200</Id>
      <Name>SectionSelector</Name>
      <Description/>
      <ExpressionString/>
      <FieldType>SectionSelector</FieldType>
      <Filter/>
      <DefaultValue/>
      <IsInputParameter>false</IsInputParameter>
      <IsInputMultipleValues>false</IsInputMultipleValues>
      <IncludeInRecordSelector>false</IncludeInRecordSelector>
      <IsRepeating>false</IsRepeating>
      <IsKeyField>false</IsKeyField>
      <Required>false</Required>
      <NativeSourceType>String</NativeSourceType>
      <MaxLength>0</MaxLength>
      <DynamicDomainOfValueSourceId/>
      <TrimEmptyRows>false</TrimEmptyRows>
      <CanIncludeInModel>true</CanIncludeInModel>
      <IncludeInModel>true</IncludeInModel>
      <IsPartial>false</IsPartial>
      <IsValid>true</IsValid>
      <NativeFieldMapping/>
      <OriginalName>SectionSelector</OriginalName>
      <ValidationMessage/>
      <FieldInfo>
        <Id>300</Id>
        <Name>SectionId</Name>
        <Description/>
        <ExpressionString/>
        <FieldType>System.String</FieldType>
        <Filter/>
        <DefaultValue/>
        <IsInputParameter>false</IsInputParameter>
        <IsInputMultipleValues>false</IsInputMultipleValues>
        <IncludeInRecordSelector>false</IncludeInRecordSelector>
        <IsRepeating>false</IsRepeating>
        <IsKeyField>false</IsKeyField>
        <Required>false</Required>
        <NativeSourceType>String</NativeSourceType>
        <MaxLength>0</MaxLength>
        <DynamicDomainOfValueSourceId/>
        <TrimEmptyRows>false</TrimEmptyRows>
        <CanIncludeInModel>true</CanIncludeInModel>
        <IncludeInModel>true</IncludeInModel>
        <IsPartial>false</IsPartial>
        <IsValid>true</IsValid>
        <NativeFieldMapping/>
        <OriginalName>SectionId</OriginalName>
        <ValidationMessage/>
      </FieldInfo>
      <FieldInfo>
        <Id>301</Id>
        <Name>Include</Name>
        <Description/>
        <ExpressionString/>
        <FieldType>System.Boolean</FieldType>
        <Filter/>
        <DefaultValue/>
        <IsInputParameter>false</IsInputParameter>
        <IsInputMultipleValues>false</IsInputMultipleValues>
        <IncludeInRecordSelector>false</IncludeInRecordSelector>
        <IsRepeating>false</IsRepeating>
        <IsKeyField>false</IsKeyField>
        <Required>false</Required>
        <NativeSourceType>String</NativeSourceType>
        <MaxLength>0</MaxLength>
        <DynamicDomainOfValueSourceId/>
        <TrimEmptyRows>false</TrimEmptyRows>
        <CanIncludeInModel>true</CanIncludeInModel>
        <IncludeInModel>true</IncludeInModel>
        <IsPartial>false</IsPartial>
        <IsValid>true</IsValid>
        <NativeFieldMapping/>
        <OriginalName>Include</OriginalName>
        <ValidationMessage/>
      </FieldInfo>
      <FieldInfo>
        <Id>302</Id>
        <Name>Index</Name>
        <Description/>
        <ExpressionString/>
        <FieldType>System.Int32</FieldType>
        <Filter/>
        <DefaultValue/>
        <IsInputParameter>false</IsInputParameter>
        <IsInputMultipleValues>false</IsInputMultipleValues>
        <IncludeInRecordSelector>false</IncludeInRecordSelector>
        <IsRepeating>false</IsRepeating>
        <IsKeyField>false</IsKeyField>
        <Required>false</Required>
        <NativeSourceType>String</NativeSourceType>
        <MaxLength>0</MaxLength>
        <DynamicDomainOfValueSourceId/>
        <TrimEmptyRows>false</TrimEmptyRows>
        <CanIncludeInModel>true</CanIncludeInModel>
        <IncludeInModel>true</IncludeInModel>
        <IsPartial>false</IsPartial>
        <IsValid>true</IsValid>
        <NativeFieldMapping/>
        <OriginalName>Index</OriginalName>
        <ValidationMessage/>
      </FieldInfo>
      <FieldInfo>
        <Id>303</Id>
        <Name>SelectorId</Name>
        <Description/>
        <ExpressionString/>
        <FieldType>System.String</FieldType>
        <Filter/>
        <DefaultValue/>
        <IsInputParameter>false</IsInputParameter>
        <IsInputMultipleValues>false</IsInputMultipleValues>
        <IncludeInRecordSelector>false</IncludeInRecordSelector>
        <IsRepeating>false</IsRepeating>
        <IsKeyField>false</IsKeyField>
        <Required>false</Required>
        <NativeSourceType>String</NativeSourceType>
        <MaxLength>0</MaxLength>
        <DynamicDomainOfValueSourceId/>
        <TrimEmptyRows>false</TrimEmptyRows>
        <CanIncludeInModel>true</CanIncludeInModel>
        <IncludeInModel>true</IncludeInModel>
        <IsPartial>false</IsPartial>
        <IsValid>true</IsValid>
        <NativeFieldMapping/>
        <OriginalName>SelectorId</OriginalName>
        <ValidationMessage/>
      </FieldInfo>
    </TableInfo>
  </DataFields>
</DataSourceInfo>
</file>

<file path=customXml/item29.xml><?xml version="1.0" encoding="utf-8"?>
<pd:PersonalizationDefinition xmlns:pd="Strauss.PersonalizationDefinition" name="">
  <pd:DataReferenceList/>
  <pd:ComponentReferencePD name="TRAVELPORT_SYMBOL_RGB_Black" desc="" uid="" type="Image" referenceId="6e668e61-e50c-48ca-a678-44e0d06cbe92" keepsourceformat="True" updateMode="Automatic" componentContentId="d45bf151-4193-4114-a1bb-277da76304ae" componentMajorVersion="-1" componentMinorVersion="-1" componentVersionId="Latest">
    <pd:DataReferenceList/>
    <pd:DataReferenceMappingList/>
    <pd:ExtensionList>
      <pd:LatestVersionId>03a39927-6eaa-4496-b0d4-0e0108b14c9e</pd:LatestVersionId>
      <pd:NeedReloadImage>False</pd:NeedReloadImage>
      <pd:ObjectType>Resource</pd:ObjectType>
      <pd:PlaceholderStyle DefaultHeight="400" DefaultWidth="400"/>
    </pd:ExtensionList>
    <pd:TransferredItemList/>
  </pd:ComponentReferencePD>
</pd:PersonalizationDefinition>
</file>

<file path=customXml/item3.xml><?xml version="1.0" encoding="utf-8"?>
<pd:PersonalizationDefinition xmlns:pd="Strauss.PersonalizationDefinition" name="">
  <pd:DataReferenceList/>
  <pd:ComponentReferencePD name="Travelport Shared Logo" desc="" uid="" type="Image" referenceId="b7b2d99f-966f-4072-9642-8905a2c0c910" keepsourceformat="True" updateMode="Automatic" componentContentId="6f2d33cc-85bf-4d6c-84bf-4a87be75deea" componentMajorVersion="-1" componentMinorVersion="-1" componentVersionId="Latest">
    <pd:DataReferenceList/>
    <pd:DataReferenceMappingList/>
    <pd:ExtensionList>
      <pd:LatestVersionId>266bc8b7-29d0-45a7-8385-34104e484d3a</pd:LatestVersionId>
      <pd:NeedReloadImage>False</pd:NeedReloadImage>
      <pd:ObjectType>Resource</pd:ObjectType>
      <pd:PlaceholderStyle DefaultHeight="67.72063" DefaultWidth="226.0613"/>
    </pd:ExtensionList>
    <pd:TransferredItemList/>
  </pd:ComponentReferencePD>
</pd:PersonalizationDefinition>
</file>

<file path=customXml/item30.xml><?xml version="1.0" encoding="utf-8"?>
<pd:PersonalizationDefinition xmlns:pd="Strauss.PersonalizationDefinition" name="">
  <pd:DataReferenceList/>
  <pd:ComponentReferencePD name="TRAVELPORT_SYMBOL_RGB_Black" desc="" uid="" type="Image" referenceId="6e668e61-e50c-48ca-a678-44e0d06cbe92" keepsourceformat="True" updateMode="Automatic" componentContentId="d45bf151-4193-4114-a1bb-277da76304ae" componentMajorVersion="-1" componentMinorVersion="-1" componentVersionId="Latest">
    <pd:DataReferenceList/>
    <pd:DataReferenceMappingList/>
    <pd:ExtensionList>
      <pd:LatestVersionId>03a39927-6eaa-4496-b0d4-0e0108b14c9e</pd:LatestVersionId>
      <pd:NeedReloadImage>False</pd:NeedReloadImage>
      <pd:ObjectType>Resource</pd:ObjectType>
      <pd:PlaceholderStyle DefaultHeight="400" DefaultWidth="400"/>
    </pd:ExtensionList>
    <pd:TransferredItemList/>
  </pd:ComponentReferencePD>
</pd:PersonalizationDefinition>
</file>

<file path=customXml/item31.xml><?xml version="1.0" encoding="utf-8"?>
<p:properties xmlns:p="http://schemas.microsoft.com/office/2006/metadata/properties" xmlns:xsi="http://www.w3.org/2001/XMLSchema-instance" xmlns:pc="http://schemas.microsoft.com/office/infopath/2007/PartnerControls">
  <documentManagement/>
</p:properties>
</file>

<file path=customXml/item32.xml><?xml version="1.0" encoding="utf-8"?>
<pd:PersonalizationDefinition xmlns:pd="Strauss.PersonalizationDefinition" name="">
  <pd:DataReferenceList/>
  <pd:ComponentReferencePD name="TRAVELPORT_SYMBOL_RGB_Black" desc="" uid="" type="Image" referenceId="6e668e61-e50c-48ca-a678-44e0d06cbe92" keepsourceformat="True" updateMode="Automatic" componentContentId="d45bf151-4193-4114-a1bb-277da76304ae" componentMajorVersion="-1" componentMinorVersion="-1" componentVersionId="Latest">
    <pd:DataReferenceList/>
    <pd:DataReferenceMappingList/>
    <pd:ExtensionList>
      <pd:LatestVersionId>03a39927-6eaa-4496-b0d4-0e0108b14c9e</pd:LatestVersionId>
      <pd:NeedReloadImage>False</pd:NeedReloadImage>
      <pd:ObjectType>Resource</pd:ObjectType>
      <pd:PlaceholderStyle DefaultHeight="400" DefaultWidth="400"/>
    </pd:ExtensionList>
    <pd:TransferredItemList/>
  </pd:ComponentReferencePD>
</pd:PersonalizationDefinition>
</file>

<file path=customXml/item33.xml><?xml version="1.0" encoding="utf-8"?>
<?mso-contentType ?>
<FormTemplates xmlns="http://schemas.microsoft.com/sharepoint/v3/contenttype/forms">
  <Display>DocumentLibraryForm</Display>
  <Edit>DocumentLibraryForm</Edit>
  <New>DocumentLibraryForm</New>
</FormTemplates>
</file>

<file path=customXml/item34.xml><?xml version="1.0" encoding="utf-8"?>
<pd:PersonalizationDefinition xmlns:pd="Strauss.PersonalizationDefinition" name="">
  <pd:DataReferenceList/>
  <pd:ComponentReferencePD name="TRAVELPORT_SYMBOL_RGB_Black" desc="" uid="" type="Image" referenceId="6e668e61-e50c-48ca-a678-44e0d06cbe92" keepsourceformat="True" updateMode="Automatic" componentContentId="d45bf151-4193-4114-a1bb-277da76304ae" componentMajorVersion="-1" componentMinorVersion="-1" componentVersionId="Latest">
    <pd:DataReferenceList/>
    <pd:DataReferenceMappingList/>
    <pd:ExtensionList>
      <pd:LatestVersionId>03a39927-6eaa-4496-b0d4-0e0108b14c9e</pd:LatestVersionId>
      <pd:NeedReloadImage>False</pd:NeedReloadImage>
      <pd:ObjectType>Resource</pd:ObjectType>
      <pd:PlaceholderStyle DefaultHeight="400" DefaultWidth="400"/>
    </pd:ExtensionList>
    <pd:TransferredItemList/>
  </pd:ComponentReferencePD>
</pd:PersonalizationDefinition>
</file>

<file path=customXml/item35.xml><?xml version="1.0" encoding="utf-8"?>
<pd:PersonalizationDefinition xmlns:pd="Strauss.PersonalizationDefinition" name="">
  <pd:DataReferenceList/>
  <pd:ComponentReferencePD name="TRAVELPORT_LOGO_RGB_Black" desc="" uid="" type="Image" referenceId="62d9771f-e765-44f9-aa14-830efc3db281" keepsourceformat="True" updateMode="Automatic" componentContentId="a3a0fe02-29aa-4caf-96f2-367e933d6b15" componentMajorVersion="-1" componentMinorVersion="-1" componentVersionId="Latest">
    <pd:DataReferenceList/>
    <pd:DataReferenceMappingList/>
    <pd:ExtensionList>
      <pd:LatestVersionId>b68bcfa3-993a-443f-833e-d66b0f4889f4</pd:LatestVersionId>
      <pd:NeedReloadImage>False</pd:NeedReloadImage>
      <pd:ObjectType>Resource</pd:ObjectType>
      <pd:PlaceholderStyle DefaultHeight="48" DefaultWidth="400"/>
    </pd:ExtensionList>
    <pd:TransferredItemList/>
  </pd:ComponentReferencePD>
</pd:PersonalizationDefinition>
</file>

<file path=customXml/item36.xml><?xml version="1.0" encoding="utf-8"?>
<pd:PersonalizationDefinition xmlns:pd="Strauss.PersonalizationDefinition" name="">
  <pd:DataReferenceList/>
  <pd:ComponentReferencePD name="TRAVELPORT_SYMBOL_RGB_Sand" desc="" uid="" type="Image" referenceId="1c885402-2762-4bc5-aa55-a2635e436853" keepsourceformat="True" updateMode="Automatic" componentContentId="94780205-2b6a-4cbf-940f-c75e5ea99c9a" componentMajorVersion="-1" componentMinorVersion="-1" componentVersionId="Latest">
    <pd:DataReferenceList/>
    <pd:DataReferenceMappingList/>
    <pd:ExtensionList>
      <pd:LatestVersionId>07eb8fa6-f9fe-4357-97ae-5b41e71e388d</pd:LatestVersionId>
      <pd:NeedReloadImage>False</pd:NeedReloadImage>
      <pd:ObjectType>Resource</pd:ObjectType>
      <pd:PlaceholderStyle DefaultHeight="399" DefaultWidth="400"/>
    </pd:ExtensionList>
    <pd:TransferredItemList/>
  </pd:ComponentReferencePD>
</pd:PersonalizationDefinition>
</file>

<file path=customXml/item37.xml><?xml version="1.0" encoding="utf-8"?>
<pd:PersonalizationDefinition xmlns:pd="Strauss.PersonalizationDefinition" name="">
  <pd:DataReferenceList/>
  <pd:ComponentReferencePD name="TRAVELPORT_SYMBOL_RGB_Black" desc="" uid="" type="Image" referenceId="6e668e61-e50c-48ca-a678-44e0d06cbe92" keepsourceformat="True" updateMode="Automatic" componentContentId="d45bf151-4193-4114-a1bb-277da76304ae" componentMajorVersion="-1" componentMinorVersion="-1" componentVersionId="Latest">
    <pd:DataReferenceList/>
    <pd:DataReferenceMappingList/>
    <pd:ExtensionList>
      <pd:LatestVersionId>03a39927-6eaa-4496-b0d4-0e0108b14c9e</pd:LatestVersionId>
      <pd:NeedReloadImage>False</pd:NeedReloadImage>
      <pd:ObjectType>Resource</pd:ObjectType>
      <pd:PlaceholderStyle DefaultHeight="400" DefaultWidth="400"/>
    </pd:ExtensionList>
    <pd:TransferredItemList/>
  </pd:ComponentReferencePD>
</pd:PersonalizationDefinition>
</file>

<file path=customXml/item38.xml><?xml version="1.0" encoding="utf-8"?>
<pd:PersonalizationDefinition xmlns:pd="Strauss.PersonalizationDefinition" name="">
  <pd:DataReferenceList/>
  <pd:ComponentReferencePD name="TRAVELPORT_SYMBOL_RGB_Black" desc="" uid="" type="Image" referenceId="2c97bc88-b814-4751-8646-5bda2a5a5bfd" keepsourceformat="True" updateMode="Automatic" componentContentId="d45bf151-4193-4114-a1bb-277da76304ae" componentMajorVersion="-1" componentMinorVersion="-1" componentVersionId="Latest">
    <pd:DataReferenceList/>
    <pd:DataReferenceMappingList/>
    <pd:ExtensionList>
      <pd:LatestVersionId>03a39927-6eaa-4496-b0d4-0e0108b14c9e</pd:LatestVersionId>
      <pd:NeedReloadImage>False</pd:NeedReloadImage>
      <pd:ObjectType>Resource</pd:ObjectType>
      <pd:PlaceholderStyle DefaultHeight="400" DefaultWidth="400"/>
    </pd:ExtensionList>
    <pd:TransferredItemList/>
  </pd:ComponentReferencePD>
</pd:PersonalizationDefinition>
</file>

<file path=customXml/item39.xml><?xml version="1.0" encoding="utf-8"?>
<pd:PersonalizationDefinition xmlns:pd="Strauss.PersonalizationDefinition" name="">
  <pd:DataReferenceList/>
  <pd:ComponentReferencePD name="TRAVELPORT_LOGO_RGB_Sand" desc="" uid="" type="Image" referenceId="da29902d-474f-41b0-84c2-864e7f2e051a" keepsourceformat="True" updateMode="Automatic" componentContentId="aaabaff6-84c5-404d-9fec-703a07cf9852" componentMajorVersion="-1" componentMinorVersion="-1" componentVersionId="Latest">
    <pd:DataReferenceList/>
    <pd:DataReferenceMappingList/>
    <pd:ExtensionList>
      <pd:LatestVersionId>4d847044-2717-44ff-919e-426f9a48e736</pd:LatestVersionId>
      <pd:NeedReloadImage>False</pd:NeedReloadImage>
      <pd:ObjectType>Resource</pd:ObjectType>
      <pd:PlaceholderStyle DefaultHeight="48" DefaultWidth="400"/>
    </pd:ExtensionList>
    <pd:TransferredItemList/>
  </pd:ComponentReferencePD>
</pd:PersonalizationDefinition>
</file>

<file path=customXml/item4.xml><?xml version="1.0" encoding="utf-8"?>
<pd:PersonalizationDefinition xmlns:pd="Strauss.PersonalizationDefinition" name="">
  <pd:DataReferenceList/>
  <pd:ComponentReferencePD name="TRAVELPORT_SYMBOL_RGB_Black" desc="" uid="" type="Image" referenceId="6e668e61-e50c-48ca-a678-44e0d06cbe92" keepsourceformat="True" updateMode="Automatic" componentContentId="d45bf151-4193-4114-a1bb-277da76304ae" componentMajorVersion="-1" componentMinorVersion="-1" componentVersionId="Latest">
    <pd:DataReferenceList/>
    <pd:DataReferenceMappingList/>
    <pd:ExtensionList>
      <pd:LatestVersionId>03a39927-6eaa-4496-b0d4-0e0108b14c9e</pd:LatestVersionId>
      <pd:NeedReloadImage>False</pd:NeedReloadImage>
      <pd:ObjectType>Resource</pd:ObjectType>
      <pd:PlaceholderStyle DefaultHeight="400" DefaultWidth="400"/>
    </pd:ExtensionList>
    <pd:TransferredItemList/>
  </pd:ComponentReferencePD>
</pd:PersonalizationDefinition>
</file>

<file path=customXml/item40.xml><?xml version="1.0" encoding="utf-8"?>
<pd:PersonalizationDefinition xmlns:pd="Strauss.PersonalizationDefinition" name="">
  <pd:DataReferenceList/>
  <pd:ComponentReferencePD name="TRAVELPORT_SYMBOL_RGB_Black" desc="" uid="" type="Image" referenceId="6e668e61-e50c-48ca-a678-44e0d06cbe92" keepsourceformat="True" updateMode="Automatic" componentContentId="d45bf151-4193-4114-a1bb-277da76304ae" componentMajorVersion="-1" componentMinorVersion="-1" componentVersionId="Latest">
    <pd:DataReferenceList/>
    <pd:DataReferenceMappingList/>
    <pd:ExtensionList>
      <pd:LatestVersionId>03a39927-6eaa-4496-b0d4-0e0108b14c9e</pd:LatestVersionId>
      <pd:NeedReloadImage>False</pd:NeedReloadImage>
      <pd:ObjectType>Resource</pd:ObjectType>
      <pd:PlaceholderStyle DefaultHeight="400" DefaultWidth="400"/>
    </pd:ExtensionList>
    <pd:TransferredItemList/>
  </pd:ComponentReferencePD>
</pd:PersonalizationDefinition>
</file>

<file path=customXml/item41.xml><?xml version="1.0" encoding="utf-8"?>
<pd:PersonalizationDefinition xmlns:pd="Strauss.PersonalizationDefinition" name="">
  <pd:DataReferenceList/>
  <pd:ComponentReferencePD name="TRAVELPORT_SYMBOL_RGB_Sand" desc="" uid="" type="Image" referenceId="1c885402-2762-4bc5-aa55-a2635e436853" keepsourceformat="True" updateMode="Automatic" componentContentId="94780205-2b6a-4cbf-940f-c75e5ea99c9a" componentMajorVersion="-1" componentMinorVersion="-1" componentVersionId="Latest">
    <pd:DataReferenceList/>
    <pd:DataReferenceMappingList/>
    <pd:ExtensionList>
      <pd:LatestVersionId>07eb8fa6-f9fe-4357-97ae-5b41e71e388d</pd:LatestVersionId>
      <pd:NeedReloadImage>False</pd:NeedReloadImage>
      <pd:ObjectType>Resource</pd:ObjectType>
      <pd:PlaceholderStyle DefaultHeight="399" DefaultWidth="400"/>
    </pd:ExtensionList>
    <pd:TransferredItemList/>
  </pd:ComponentReferencePD>
</pd:PersonalizationDefinition>
</file>

<file path=customXml/item42.xml><?xml version="1.0" encoding="utf-8"?>
<pd:PersonalizationDefinition xmlns:pd="Strauss.PersonalizationDefinition" name="">
  <pd:DataReferenceList/>
  <pd:ComponentReferencePD name="TRAVELPORT_SYMBOL_RGB_Black" desc="" uid="" type="Image" referenceId="6e668e61-e50c-48ca-a678-44e0d06cbe92" keepsourceformat="True" updateMode="Automatic" componentContentId="d45bf151-4193-4114-a1bb-277da76304ae" componentMajorVersion="-1" componentMinorVersion="-1" componentVersionId="Latest">
    <pd:DataReferenceList/>
    <pd:DataReferenceMappingList/>
    <pd:ExtensionList>
      <pd:LatestVersionId>03a39927-6eaa-4496-b0d4-0e0108b14c9e</pd:LatestVersionId>
      <pd:NeedReloadImage>False</pd:NeedReloadImage>
      <pd:ObjectType>Resource</pd:ObjectType>
      <pd:PlaceholderStyle DefaultHeight="400" DefaultWidth="400"/>
    </pd:ExtensionList>
    <pd:TransferredItemList/>
  </pd:ComponentReferencePD>
</pd:PersonalizationDefinition>
</file>

<file path=customXml/item43.xml><?xml version="1.0" encoding="utf-8"?>
<VariableListDefinition name="System" displayName="System" id="37724b18-f16f-4b4b-b2bf-3ddce5e591d4" isdomainofvalue="False" dataSourceId="ff254941-e02e-4911-9b3c-9a23ea460594"/>
</file>

<file path=customXml/item44.xml><?xml version="1.0" encoding="utf-8"?>
<VariableListCustXmlRels>
  <VariableListCustXmlRel variableListName="AD_HOC">
    <VariableListDefCustXmlId>{E2D2D10A-8FB7-45FB-B914-2E420DB5F793}</VariableListDefCustXmlId>
    <LibraryMetadataCustXmlId>{E5DD4021-4B35-4C80-AE81-A7A444C55BE4}</LibraryMetadataCustXmlId>
    <DataSourceInfoCustXmlId>{53EE878D-7DB0-485E-AF92-A48DCDDF9913}</DataSourceInfoCustXmlId>
    <DataSourceMappingCustXmlId>{3E31B2C8-B1EA-489B-B381-4C87FA5D354B}</DataSourceMappingCustXmlId>
    <SdmcCustXmlId>{E3CA2482-2977-4852-970C-A8AADBDB8081}</SdmcCustXmlId>
  </VariableListCustXmlRel>
  <VariableListCustXmlRel variableListName="Computed">
    <VariableListDefCustXmlId>{7BCD1BEC-788C-4647-B545-4A5CAF42F51D}</VariableListDefCustXmlId>
    <LibraryMetadataCustXmlId>{2CEFABE0-5C52-4070-BA1B-3EC649C677AA}</LibraryMetadataCustXmlId>
    <DataSourceInfoCustXmlId>{DC051845-9198-45A5-96B5-7DE64D38EDA1}</DataSourceInfoCustXmlId>
    <DataSourceMappingCustXmlId>{E55A9701-3F0D-4636-94FC-2BB3E8AD9A41}</DataSourceMappingCustXmlId>
  </VariableListCustXmlRel>
  <VariableListCustXmlRel variableListName="System">
    <VariableListDefCustXmlId>{AF26F4F8-202E-4A08-A83F-87DDEA80FF98}</VariableListDefCustXmlId>
    <LibraryMetadataCustXmlId>{C2A6BA94-F886-4244-B06E-C586D696EB22}</LibraryMetadataCustXmlId>
    <DataSourceInfoCustXmlId>{6A2EB1AB-B4BC-4E26-B604-A5AEE015101D}</DataSourceInfoCustXmlId>
    <DataSourceMappingCustXmlId>{02288DB7-3140-4D70-BA1A-6942EA66FF99}</DataSourceMappingCustXmlId>
  </VariableListCustXmlRel>
  <VariableListCustXmlRel variableListName="SectionSelectionDs">
    <VariableListDefCustXmlId>{21E6AECE-A2DC-4E2C-929D-CFAE0CED5142}</VariableListDefCustXmlId>
    <LibraryMetadataCustXmlId>{085A9C5D-CE4F-4DD7-8A87-955B8626725C}</LibraryMetadataCustXmlId>
    <DataSourceInfoCustXmlId>{3A4B9D9A-BAF0-48DA-A85D-BDC494835677}</DataSourceInfoCustXmlId>
    <DataSourceMappingCustXmlId>{971A0F22-A62E-46EB-9D41-6614C655434D}</DataSourceMappingCustXmlId>
  </VariableListCustXmlRel>
</VariableListCustXmlRels>
</file>

<file path=customXml/item45.xml><?xml version="1.0" encoding="utf-8"?>
<VariableList UniqueId="26b265ab-eb85-4771-a432-2acd0877790c" Name="SectionSelectionDs" ContentType="XML" MajorVersion="0" MinorVersion="1" isLocalCopy="False" IsBaseObject="False" DataSourceId="103" DataSourceMajorVersion="1" DataSourceMinorVersion="0"/>
</file>

<file path=customXml/item46.xml><?xml version="1.0" encoding="utf-8"?>
<VariableListDefinition name="SectionSelectionDs" displayName="SectionSelectionDs" id="26b265ab-eb85-4771-a432-2acd0877790c" isdomainofvalue="False" dataSourceId="103">
  <Variable name="SectionSelector" type="TABLE" dataFieldId="200" isRepeatingTable="True">
    <Variable name="SectionId" type="STRING" dataFieldId="300"/>
    <Variable name="Include" type="BOOL" dataFieldId="301"/>
    <Variable name="Index" type="INTEGER" dataFieldId="302"/>
    <Variable name="SelectorId" type="STRING" dataFieldId="303"/>
  </Variable>
</VariableListDefinition>
</file>

<file path=customXml/item47.xml><?xml version="1.0" encoding="utf-8"?>
<pd:PersonalizationDefinition xmlns:pd="Strauss.PersonalizationDefinition" name="">
  <pd:DataReferenceList/>
  <pd:ComponentReferencePD name="TRAVELPORT_LOGO_RGB_Sand" desc="" uid="" type="Image" referenceId="da29902d-474f-41b0-84c2-864e7f2e051a" keepsourceformat="True" updateMode="Automatic" componentContentId="aaabaff6-84c5-404d-9fec-703a07cf9852" componentMajorVersion="-1" componentMinorVersion="-1" componentVersionId="Latest">
    <pd:DataReferenceList/>
    <pd:DataReferenceMappingList/>
    <pd:ExtensionList>
      <pd:LatestVersionId>4d847044-2717-44ff-919e-426f9a48e736</pd:LatestVersionId>
      <pd:NeedReloadImage>False</pd:NeedReloadImage>
      <pd:ObjectType>Resource</pd:ObjectType>
      <pd:PlaceholderStyle DefaultHeight="48" DefaultWidth="400"/>
    </pd:ExtensionList>
    <pd:TransferredItemList/>
  </pd:ComponentReferencePD>
</pd:PersonalizationDefinition>
</file>

<file path=customXml/item48.xml><?xml version="1.0" encoding="utf-8"?>
<pd:PersonalizationDefinition xmlns:pd="Strauss.PersonalizationDefinition" name="">
  <pd:DataReferenceList/>
  <pd:ComponentReferencePD name="TRAVELPORT_LOGO_RGB_Black" desc="" uid="" type="Image" referenceId="62d9771f-e765-44f9-aa14-830efc3db281" keepsourceformat="True" updateMode="Automatic" componentContentId="a3a0fe02-29aa-4caf-96f2-367e933d6b15" componentMajorVersion="-1" componentMinorVersion="-1" componentVersionId="Latest">
    <pd:DataReferenceList/>
    <pd:DataReferenceMappingList/>
    <pd:ExtensionList>
      <pd:LatestVersionId>b68bcfa3-993a-443f-833e-d66b0f4889f4</pd:LatestVersionId>
      <pd:NeedReloadImage>False</pd:NeedReloadImage>
      <pd:ObjectType>Resource</pd:ObjectType>
      <pd:PlaceholderStyle DefaultHeight="48" DefaultWidth="400"/>
    </pd:ExtensionList>
    <pd:TransferredItemList/>
  </pd:ComponentReferencePD>
</pd:PersonalizationDefinition>
</file>

<file path=customXml/item49.xml><?xml version="1.0" encoding="utf-8"?>
<pd:PersonalizationDefinition xmlns:pd="Strauss.PersonalizationDefinition" name="">
  <pd:DataReferenceList/>
  <pd:ComponentReferencePD name="TRAVELPORT_SYMBOL_RGB_Sand" desc="" uid="" type="Image" referenceId="1c885402-2762-4bc5-aa55-a2635e436853" keepsourceformat="True" updateMode="Automatic" componentContentId="94780205-2b6a-4cbf-940f-c75e5ea99c9a" componentMajorVersion="-1" componentMinorVersion="-1" componentVersionId="Latest">
    <pd:DataReferenceList/>
    <pd:DataReferenceMappingList/>
    <pd:ExtensionList>
      <pd:LatestVersionId>07eb8fa6-f9fe-4357-97ae-5b41e71e388d</pd:LatestVersionId>
      <pd:NeedReloadImage>False</pd:NeedReloadImage>
      <pd:ObjectType>Resource</pd:ObjectType>
      <pd:PlaceholderStyle DefaultHeight="399" DefaultWidth="400"/>
    </pd:ExtensionList>
    <pd:TransferredItemList/>
  </pd:ComponentReferencePD>
</pd:PersonalizationDefinition>
</file>

<file path=customXml/item5.xml><?xml version="1.0" encoding="utf-8"?>
<pd:PersonalizationDefinition xmlns:pd="Strauss.PersonalizationDefinition" name="">
  <pd:DataReferenceList/>
  <pd:ComponentReferencePD name="TRAVELPORT_SYMBOL_RGB_Black" desc="" uid="" type="Image" referenceId="48ca1e06-251d-4ce1-9007-74b93fd1c6fb" keepsourceformat="True" updateMode="Automatic" componentContentId="d45bf151-4193-4114-a1bb-277da76304ae" componentMajorVersion="-1" componentMinorVersion="-1" componentVersionId="Latest">
    <pd:DataReferenceList/>
    <pd:DataReferenceMappingList/>
    <pd:ExtensionList>
      <pd:LatestVersionId>03a39927-6eaa-4496-b0d4-0e0108b14c9e</pd:LatestVersionId>
      <pd:NeedReloadImage>False</pd:NeedReloadImage>
      <pd:ObjectType>Resource</pd:ObjectType>
      <pd:PlaceholderStyle DefaultHeight="400" DefaultWidth="400"/>
    </pd:ExtensionList>
    <pd:TransferredItemList/>
  </pd:ComponentReferencePD>
</pd:PersonalizationDefinition>
</file>

<file path=customXml/item50.xml><?xml version="1.0" encoding="utf-8"?>
<pd:PersonalizationDefinition xmlns:pd="Strauss.PersonalizationDefinition" name="">
  <pd:DataReferenceList/>
  <pd:ComponentReferencePD name="TRAVELPORT_SYMBOL_RGB_Black" desc="" uid="" type="Image" referenceId="6e668e61-e50c-48ca-a678-44e0d06cbe92" keepsourceformat="True" updateMode="Automatic" componentContentId="d45bf151-4193-4114-a1bb-277da76304ae" componentMajorVersion="-1" componentMinorVersion="-1" componentVersionId="Latest">
    <pd:DataReferenceList/>
    <pd:DataReferenceMappingList/>
    <pd:ExtensionList>
      <pd:LatestVersionId>03a39927-6eaa-4496-b0d4-0e0108b14c9e</pd:LatestVersionId>
      <pd:NeedReloadImage>False</pd:NeedReloadImage>
      <pd:ObjectType>Resource</pd:ObjectType>
      <pd:PlaceholderStyle DefaultHeight="400" DefaultWidth="400"/>
    </pd:ExtensionList>
    <pd:TransferredItemList/>
  </pd:ComponentReferencePD>
</pd:PersonalizationDefinition>
</file>

<file path=customXml/item51.xml><?xml version="1.0" encoding="utf-8"?>
<pd:PersonalizationDefinition xmlns:pd="Strauss.PersonalizationDefinition" name="">
  <pd:DataReferenceList/>
  <pd:ComponentReferencePD name="TRAVELPORT_SYMBOL_RGB_Black" desc="" uid="" type="Image" referenceId="6e668e61-e50c-48ca-a678-44e0d06cbe92" keepsourceformat="True" updateMode="Automatic" componentContentId="d45bf151-4193-4114-a1bb-277da76304ae" componentMajorVersion="-1" componentMinorVersion="-1" componentVersionId="Latest">
    <pd:DataReferenceList/>
    <pd:DataReferenceMappingList/>
    <pd:ExtensionList>
      <pd:LatestVersionId>03a39927-6eaa-4496-b0d4-0e0108b14c9e</pd:LatestVersionId>
      <pd:NeedReloadImage>False</pd:NeedReloadImage>
      <pd:ObjectType>Resource</pd:ObjectType>
      <pd:PlaceholderStyle DefaultHeight="400" DefaultWidth="400"/>
    </pd:ExtensionList>
    <pd:TransferredItemList/>
  </pd:ComponentReferencePD>
</pd:PersonalizationDefinition>
</file>

<file path=customXml/item52.xml><?xml version="1.0" encoding="utf-8"?>
<pd:PersonalizationDefinition xmlns:pd="Strauss.PersonalizationDefinition" name="">
  <pd:DataReferenceList/>
  <pd:ComponentReferencePD name="TRAVELPORT_SYMBOL_RGB_Black" desc="" uid="" type="Image" referenceId="6e668e61-e50c-48ca-a678-44e0d06cbe92" keepsourceformat="True" updateMode="Automatic" componentContentId="d45bf151-4193-4114-a1bb-277da76304ae" componentMajorVersion="-1" componentMinorVersion="-1" componentVersionId="Latest">
    <pd:DataReferenceList/>
    <pd:DataReferenceMappingList/>
    <pd:ExtensionList>
      <pd:LatestVersionId>03a39927-6eaa-4496-b0d4-0e0108b14c9e</pd:LatestVersionId>
      <pd:NeedReloadImage>False</pd:NeedReloadImage>
      <pd:ObjectType>Resource</pd:ObjectType>
      <pd:PlaceholderStyle DefaultHeight="400" DefaultWidth="400"/>
    </pd:ExtensionList>
    <pd:TransferredItemList/>
  </pd:ComponentReferencePD>
</pd:PersonalizationDefinition>
</file>

<file path=customXml/item53.xml><?xml version="1.0" encoding="utf-8"?>
<pd:PersonalizationDefinition xmlns:pd="Strauss.PersonalizationDefinition" name="">
  <pd:DataReferenceList/>
  <pd:ComponentReferencePD name="TRAVELPORT_LOGO_RGB_Black" desc="" uid="" type="Image" referenceId="62d9771f-e765-44f9-aa14-830efc3db281" keepsourceformat="True" updateMode="Automatic" componentContentId="a3a0fe02-29aa-4caf-96f2-367e933d6b15" componentMajorVersion="-1" componentMinorVersion="-1" componentVersionId="Latest">
    <pd:DataReferenceList/>
    <pd:DataReferenceMappingList/>
    <pd:ExtensionList>
      <pd:LatestVersionId>b68bcfa3-993a-443f-833e-d66b0f4889f4</pd:LatestVersionId>
      <pd:NeedReloadImage>False</pd:NeedReloadImage>
      <pd:ObjectType>Resource</pd:ObjectType>
      <pd:PlaceholderStyle DefaultHeight="48" DefaultWidth="400"/>
    </pd:ExtensionList>
    <pd:TransferredItemList/>
  </pd:ComponentReferencePD>
</pd:PersonalizationDefinition>
</file>

<file path=customXml/item54.xml><?xml version="1.0" encoding="utf-8"?>
<pd:PersonalizationDefinition xmlns:pd="Strauss.PersonalizationDefinition" name="">
  <pd:DataReferenceList/>
  <pd:ComponentReferencePD name="TRAVELPORT_SYMBOL_RGB_Black" desc="" uid="" type="Image" referenceId="6e668e61-e50c-48ca-a678-44e0d06cbe92" keepsourceformat="True" updateMode="Automatic" componentContentId="d45bf151-4193-4114-a1bb-277da76304ae" componentMajorVersion="-1" componentMinorVersion="-1" componentVersionId="Latest">
    <pd:DataReferenceList/>
    <pd:DataReferenceMappingList/>
    <pd:ExtensionList>
      <pd:LatestVersionId>03a39927-6eaa-4496-b0d4-0e0108b14c9e</pd:LatestVersionId>
      <pd:NeedReloadImage>False</pd:NeedReloadImage>
      <pd:ObjectType>Resource</pd:ObjectType>
      <pd:PlaceholderStyle DefaultHeight="400" DefaultWidth="400"/>
    </pd:ExtensionList>
    <pd:TransferredItemList/>
  </pd:ComponentReferencePD>
</pd:PersonalizationDefinition>
</file>

<file path=customXml/item55.xml><?xml version="1.0" encoding="utf-8"?>
<DataSourceMapping>
  <Id>c776e309-45a5-4d90-b935-0fd2ee9cfaa1</Id>
  <Name/>
  <TargetDataSource>103</TargetDataSource>
  <SourceType/>
  <IsReadOnly>false</IsReadOnly>
  <SalesforceOrganizationId>00000000-0000-0000-0000-000000000000</SalesforceOrganizationId>
  <SalesforceOrganizationName/>
  <SalesforceApiVersion/>
  <Properties/>
  <RawMappings/>
  <DesignTimeProperties/>
</DataSourceMapping>
</file>

<file path=customXml/item56.xml><?xml version="1.0" encoding="utf-8"?>
<pd:PersonalizationDefinition xmlns:pd="Strauss.PersonalizationDefinition" name="">
  <pd:DataReferenceList/>
  <pd:ComponentReferencePD name="TRAVELPORT_SYMBOL_RGB_Sand" desc="" uid="" type="Image" referenceId="1c885402-2762-4bc5-aa55-a2635e436853" keepsourceformat="True" updateMode="Automatic" componentContentId="94780205-2b6a-4cbf-940f-c75e5ea99c9a" componentMajorVersion="-1" componentMinorVersion="-1" componentVersionId="Latest">
    <pd:DataReferenceList/>
    <pd:DataReferenceMappingList/>
    <pd:ExtensionList>
      <pd:LatestVersionId>07eb8fa6-f9fe-4357-97ae-5b41e71e388d</pd:LatestVersionId>
      <pd:NeedReloadImage>False</pd:NeedReloadImage>
      <pd:ObjectType>Resource</pd:ObjectType>
      <pd:PlaceholderStyle DefaultHeight="399" DefaultWidth="400"/>
    </pd:ExtensionList>
    <pd:TransferredItemList/>
  </pd:ComponentReferencePD>
</pd:PersonalizationDefinition>
</file>

<file path=customXml/item57.xml><?xml version="1.0" encoding="utf-8"?>
<TemplateEditing>
  <RootElementId>a1712096-d95c-4a62-812d-36a1299f56dd</RootElementId>
  <TenantOrigin>travelport</TenantOrigin>
</TemplateEditing>
</file>

<file path=customXml/item58.xml><?xml version="1.0" encoding="utf-8"?>
<pd:PersonalizationDefinition xmlns:pd="Strauss.PersonalizationDefinition" name="">
  <pd:DataReferenceList/>
  <pd:ComponentReferencePD name="TRAVELPORT_SYMBOL_RGB_Black" desc="" uid="" type="Image" referenceId="48ca1e06-251d-4ce1-9007-74b93fd1c6fb" keepsourceformat="True" updateMode="Automatic" componentContentId="d45bf151-4193-4114-a1bb-277da76304ae" componentMajorVersion="-1" componentMinorVersion="-1" componentVersionId="Latest">
    <pd:DataReferenceList/>
    <pd:DataReferenceMappingList/>
    <pd:ExtensionList>
      <pd:LatestVersionId>03a39927-6eaa-4496-b0d4-0e0108b14c9e</pd:LatestVersionId>
      <pd:NeedReloadImage>False</pd:NeedReloadImage>
      <pd:ObjectType>Resource</pd:ObjectType>
      <pd:PlaceholderStyle DefaultHeight="400" DefaultWidth="400"/>
    </pd:ExtensionList>
    <pd:TransferredItemList/>
  </pd:ComponentReferencePD>
</pd:PersonalizationDefinition>
</file>

<file path=customXml/item59.xml><?xml version="1.0" encoding="utf-8"?>
<pd:PersonalizationDefinition xmlns:pd="Strauss.PersonalizationDefinition" name="">
  <pd:DataReferenceList/>
  <pd:ComponentReferencePD name="TRAVELPORT_SYMBOL_RGB_Sand" desc="" uid="" type="Image" referenceId="1c885402-2762-4bc5-aa55-a2635e436853" keepsourceformat="True" updateMode="Automatic" componentContentId="94780205-2b6a-4cbf-940f-c75e5ea99c9a" componentMajorVersion="-1" componentMinorVersion="-1" componentVersionId="Latest">
    <pd:DataReferenceList/>
    <pd:DataReferenceMappingList/>
    <pd:ExtensionList>
      <pd:LatestVersionId>07eb8fa6-f9fe-4357-97ae-5b41e71e388d</pd:LatestVersionId>
      <pd:NeedReloadImage>False</pd:NeedReloadImage>
      <pd:ObjectType>Resource</pd:ObjectType>
      <pd:PlaceholderStyle DefaultHeight="399" DefaultWidth="400"/>
    </pd:ExtensionList>
    <pd:TransferredItemList/>
  </pd:ComponentReferencePD>
</pd:PersonalizationDefinition>
</file>

<file path=customXml/item6.xml><?xml version="1.0" encoding="utf-8"?>
<pd:PersonalizationDefinition xmlns:pd="Strauss.PersonalizationDefinition" name="">
  <pd:DataReferenceList/>
  <pd:ComponentReferencePD name="TRAVELPORT_SYMBOL_RGB_Black" desc="" uid="" type="Image" referenceId="6e668e61-e50c-48ca-a678-44e0d06cbe92" keepsourceformat="True" updateMode="Automatic" componentContentId="d45bf151-4193-4114-a1bb-277da76304ae" componentMajorVersion="-1" componentMinorVersion="-1" componentVersionId="Latest">
    <pd:DataReferenceList/>
    <pd:DataReferenceMappingList/>
    <pd:ExtensionList>
      <pd:LatestVersionId>03a39927-6eaa-4496-b0d4-0e0108b14c9e</pd:LatestVersionId>
      <pd:NeedReloadImage>False</pd:NeedReloadImage>
      <pd:ObjectType>Resource</pd:ObjectType>
      <pd:PlaceholderStyle DefaultHeight="400" DefaultWidth="400"/>
    </pd:ExtensionList>
    <pd:TransferredItemList/>
  </pd:ComponentReferencePD>
</pd:PersonalizationDefinition>
</file>

<file path=customXml/item60.xml><?xml version="1.0" encoding="utf-8"?>
<pd:PersonalizationDefinition xmlns:pd="Strauss.PersonalizationDefinition" name="">
  <pd:DataReferenceList/>
  <pd:ComponentReferencePD name="TRAVELPORT_SYMBOL_RGB_Sand" desc="" uid="" type="Image" referenceId="1c885402-2762-4bc5-aa55-a2635e436853" keepsourceformat="True" updateMode="Automatic" componentContentId="94780205-2b6a-4cbf-940f-c75e5ea99c9a" componentMajorVersion="-1" componentMinorVersion="-1" componentVersionId="Latest">
    <pd:DataReferenceList/>
    <pd:DataReferenceMappingList/>
    <pd:ExtensionList>
      <pd:LatestVersionId>07eb8fa6-f9fe-4357-97ae-5b41e71e388d</pd:LatestVersionId>
      <pd:NeedReloadImage>False</pd:NeedReloadImage>
      <pd:ObjectType>Resource</pd:ObjectType>
      <pd:PlaceholderStyle DefaultHeight="399" DefaultWidth="400"/>
    </pd:ExtensionList>
    <pd:TransferredItemList/>
  </pd:ComponentReferencePD>
</pd:PersonalizationDefinition>
</file>

<file path=customXml/item61.xml><?xml version="1.0" encoding="utf-8"?>
<pd:PersonalizationDefinition xmlns:pd="Strauss.PersonalizationDefinition" name="">
  <pd:DataReferenceList/>
  <pd:ComponentReferencePD name="TRAVELPORT_SYMBOL_RGB_Black" desc="" uid="" type="Image" referenceId="6e668e61-e50c-48ca-a678-44e0d06cbe92" keepsourceformat="True" updateMode="Automatic" componentContentId="d45bf151-4193-4114-a1bb-277da76304ae" componentMajorVersion="-1" componentMinorVersion="-1" componentVersionId="Latest">
    <pd:DataReferenceList/>
    <pd:DataReferenceMappingList/>
    <pd:ExtensionList>
      <pd:LatestVersionId>03a39927-6eaa-4496-b0d4-0e0108b14c9e</pd:LatestVersionId>
      <pd:NeedReloadImage>False</pd:NeedReloadImage>
      <pd:ObjectType>Resource</pd:ObjectType>
      <pd:PlaceholderStyle DefaultHeight="400" DefaultWidth="400"/>
    </pd:ExtensionList>
    <pd:TransferredItemList/>
  </pd:ComponentReferencePD>
</pd:PersonalizationDefinition>
</file>

<file path=customXml/item62.xml><?xml version="1.0" encoding="utf-8"?>
<pd:PersonalizationDefinition xmlns:pd="Strauss.PersonalizationDefinition" name="">
  <pd:DataReferenceList/>
  <pd:ComponentReferencePD name="TRAVELPORT_LOGO_RGB_Black" desc="" uid="" type="Image" referenceId="62d9771f-e765-44f9-aa14-830efc3db281" keepsourceformat="True" updateMode="Automatic" componentContentId="a3a0fe02-29aa-4caf-96f2-367e933d6b15" componentMajorVersion="-1" componentMinorVersion="-1" componentVersionId="Latest">
    <pd:DataReferenceList/>
    <pd:DataReferenceMappingList/>
    <pd:ExtensionList>
      <pd:LatestVersionId>b68bcfa3-993a-443f-833e-d66b0f4889f4</pd:LatestVersionId>
      <pd:NeedReloadImage>False</pd:NeedReloadImage>
      <pd:ObjectType>Resource</pd:ObjectType>
      <pd:PlaceholderStyle DefaultHeight="48" DefaultWidth="400"/>
    </pd:ExtensionList>
    <pd:TransferredItemList/>
  </pd:ComponentReferencePD>
</pd:PersonalizationDefinition>
</file>

<file path=customXml/item63.xml><?xml version="1.0" encoding="utf-8"?>
<pd:PersonalizationDefinition xmlns:pd="Strauss.PersonalizationDefinition" name="">
  <pd:DataReferenceList/>
  <pd:ComponentReferencePD name="TRAVELPORT_SYMBOL_RGB_Black" desc="" uid="" type="Image" referenceId="6e668e61-e50c-48ca-a678-44e0d06cbe92" keepsourceformat="True" updateMode="Automatic" componentContentId="d45bf151-4193-4114-a1bb-277da76304ae" componentMajorVersion="-1" componentMinorVersion="-1" componentVersionId="Latest">
    <pd:DataReferenceList/>
    <pd:DataReferenceMappingList/>
    <pd:ExtensionList>
      <pd:LatestVersionId>03a39927-6eaa-4496-b0d4-0e0108b14c9e</pd:LatestVersionId>
      <pd:NeedReloadImage>False</pd:NeedReloadImage>
      <pd:ObjectType>Resource</pd:ObjectType>
      <pd:PlaceholderStyle DefaultHeight="400" DefaultWidth="400"/>
    </pd:ExtensionList>
    <pd:TransferredItemList/>
  </pd:ComponentReferencePD>
</pd:PersonalizationDefinition>
</file>

<file path=customXml/item64.xml><?xml version="1.0" encoding="utf-8"?>
<VariableList UniqueId="11d3d1b7-5fa2-4874-bfb0-e9922133147a" Name="AD_HOC" ContentType="XML" MajorVersion="0" MinorVersion="1" isLocalCopy="False" IsBaseObject="False" DataSourceId="9c0efe21-4f46-4cff-9340-4e2f59a2f87d" DataSourceMajorVersion="0" DataSourceMinorVersion="1"/>
</file>

<file path=customXml/item65.xml><?xml version="1.0" encoding="utf-8"?>
<pd:PersonalizationDefinition xmlns:pd="Strauss.PersonalizationDefinition" name="">
  <pd:DataReferenceList/>
  <pd:ComponentReferencePD name="TRAVELPORT_SYMBOL_RGB_Black" desc="" uid="" type="Image" referenceId="6e668e61-e50c-48ca-a678-44e0d06cbe92" keepsourceformat="True" updateMode="Automatic" componentContentId="d45bf151-4193-4114-a1bb-277da76304ae" componentMajorVersion="-1" componentMinorVersion="-1" componentVersionId="Latest">
    <pd:DataReferenceList/>
    <pd:DataReferenceMappingList/>
    <pd:ExtensionList>
      <pd:LatestVersionId>03a39927-6eaa-4496-b0d4-0e0108b14c9e</pd:LatestVersionId>
      <pd:NeedReloadImage>False</pd:NeedReloadImage>
      <pd:ObjectType>Resource</pd:ObjectType>
      <pd:PlaceholderStyle DefaultHeight="400" DefaultWidth="400"/>
    </pd:ExtensionList>
    <pd:TransferredItemList/>
  </pd:ComponentReferencePD>
</pd:PersonalizationDefinition>
</file>

<file path=customXml/item66.xml><?xml version="1.0" encoding="utf-8"?>
<AllExternalAdhocVariableMappings/>
</file>

<file path=customXml/item67.xml><?xml version="1.0" encoding="utf-8"?>
<pd:PersonalizationDefinition xmlns:pd="Strauss.PersonalizationDefinition" name="">
  <pd:DataReferenceList/>
  <pd:ComponentReferencePD name="TRAVELPORT_SYMBOL_RGB_Sand" desc="" uid="" type="Image" referenceId="4fed66f7-249f-40fc-af38-c7345a0dae9b" keepsourceformat="True" updateMode="Automatic" componentContentId="94780205-2b6a-4cbf-940f-c75e5ea99c9a" componentMajorVersion="-1" componentMinorVersion="-1" componentVersionId="Latest">
    <pd:DataReferenceList/>
    <pd:DataReferenceMappingList/>
    <pd:ExtensionList>
      <pd:LatestVersionId>07eb8fa6-f9fe-4357-97ae-5b41e71e388d</pd:LatestVersionId>
      <pd:NeedReloadImage>False</pd:NeedReloadImage>
      <pd:ObjectType>Resource</pd:ObjectType>
      <pd:PlaceholderStyle DefaultHeight="399" DefaultWidth="400"/>
    </pd:ExtensionList>
    <pd:TransferredItemList/>
  </pd:ComponentReferencePD>
</pd:PersonalizationDefinition>
</file>

<file path=customXml/item68.xml><?xml version="1.0" encoding="utf-8"?>
<pd:PersonalizationDefinition xmlns:pd="Strauss.PersonalizationDefinition" name="">
  <pd:DataReferenceList/>
  <pd:ComponentReferencePD name="TRAVELPORT_SYMBOL_RGB_Sand" desc="" uid="" type="Image" referenceId="1c885402-2762-4bc5-aa55-a2635e436853" keepsourceformat="True" updateMode="Automatic" componentContentId="94780205-2b6a-4cbf-940f-c75e5ea99c9a" componentMajorVersion="-1" componentMinorVersion="-1" componentVersionId="Latest">
    <pd:DataReferenceList/>
    <pd:DataReferenceMappingList/>
    <pd:ExtensionList>
      <pd:LatestVersionId>07eb8fa6-f9fe-4357-97ae-5b41e71e388d</pd:LatestVersionId>
      <pd:NeedReloadImage>False</pd:NeedReloadImage>
      <pd:ObjectType>Resource</pd:ObjectType>
      <pd:PlaceholderStyle DefaultHeight="399" DefaultWidth="400"/>
    </pd:ExtensionList>
    <pd:TransferredItemList/>
  </pd:ComponentReferencePD>
</pd:PersonalizationDefinition>
</file>

<file path=customXml/item69.xml><?xml version="1.0" encoding="utf-8"?>
<ct:contentTypeSchema xmlns:ct="http://schemas.microsoft.com/office/2006/metadata/contentType" xmlns:ma="http://schemas.microsoft.com/office/2006/metadata/properties/metaAttributes" ct:_="" ma:_="" ma:contentTypeName="Document" ma:contentTypeID="0x01010042F0823C533E7C41890FC93622049B93" ma:contentTypeVersion="11" ma:contentTypeDescription="Create a new document." ma:contentTypeScope="" ma:versionID="1d328fa4b1474d3af8a9c4e5aa3734df">
  <xsd:schema xmlns:xsd="http://www.w3.org/2001/XMLSchema" xmlns:xs="http://www.w3.org/2001/XMLSchema" xmlns:p="http://schemas.microsoft.com/office/2006/metadata/properties" xmlns:ns2="10418565-e642-42de-aaa8-0b9f828e5268" xmlns:ns3="a5272e02-d4a2-4a71-a565-2a50fd7d6b8d" targetNamespace="http://schemas.microsoft.com/office/2006/metadata/properties" ma:root="true" ma:fieldsID="a33e213a851cdeaeec33789ffa711b81" ns2:_="" ns3:_="">
    <xsd:import namespace="10418565-e642-42de-aaa8-0b9f828e5268"/>
    <xsd:import namespace="a5272e02-d4a2-4a71-a565-2a50fd7d6b8d"/>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MediaServiceDateTaken" minOccurs="0"/>
                <xsd:element ref="ns2:MediaServiceAutoTag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0418565-e642-42de-aaa8-0b9f828e526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Tags" ma:index="15" nillable="true" ma:displayName="Tags" ma:internalName="MediaServiceAutoTags"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5272e02-d4a2-4a71-a565-2a50fd7d6b8d"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7.xml><?xml version="1.0" encoding="utf-8"?>
<pd:PersonalizationDefinition xmlns:pd="Strauss.PersonalizationDefinition" name="">
  <pd:DataReferenceList/>
  <pd:ComponentReferencePD name="TRAVELPORT_SYMBOL_RGB_Black" desc="" uid="" type="Image" referenceId="6e668e61-e50c-48ca-a678-44e0d06cbe92" keepsourceformat="True" updateMode="Automatic" componentContentId="d45bf151-4193-4114-a1bb-277da76304ae" componentMajorVersion="-1" componentMinorVersion="-1" componentVersionId="Latest">
    <pd:DataReferenceList/>
    <pd:DataReferenceMappingList/>
    <pd:ExtensionList>
      <pd:LatestVersionId>03a39927-6eaa-4496-b0d4-0e0108b14c9e</pd:LatestVersionId>
      <pd:NeedReloadImage>False</pd:NeedReloadImage>
      <pd:ObjectType>Resource</pd:ObjectType>
      <pd:PlaceholderStyle DefaultHeight="400" DefaultWidth="400"/>
    </pd:ExtensionList>
    <pd:TransferredItemList/>
  </pd:ComponentReferencePD>
</pd:PersonalizationDefinition>
</file>

<file path=customXml/item70.xml><?xml version="1.0" encoding="utf-8"?>
<pd:PersonalizationDefinition xmlns:pd="Strauss.PersonalizationDefinition" name="">
  <pd:DataReferenceList/>
  <pd:ComponentReferencePD name="TRAVELPORT_SYMBOL_RGB_Black" desc="" uid="" type="Image" referenceId="6e668e61-e50c-48ca-a678-44e0d06cbe92" keepsourceformat="True" updateMode="Automatic" componentContentId="d45bf151-4193-4114-a1bb-277da76304ae" componentMajorVersion="-1" componentMinorVersion="-1" componentVersionId="Latest">
    <pd:DataReferenceList/>
    <pd:DataReferenceMappingList/>
    <pd:ExtensionList>
      <pd:LatestVersionId>03a39927-6eaa-4496-b0d4-0e0108b14c9e</pd:LatestVersionId>
      <pd:NeedReloadImage>False</pd:NeedReloadImage>
      <pd:ObjectType>Resource</pd:ObjectType>
      <pd:PlaceholderStyle DefaultHeight="400" DefaultWidth="400"/>
    </pd:ExtensionList>
    <pd:TransferredItemList/>
  </pd:ComponentReferencePD>
</pd:PersonalizationDefinition>
</file>

<file path=customXml/item71.xml><?xml version="1.0" encoding="utf-8"?>
<pd:PersonalizationDefinition xmlns:pd="Strauss.PersonalizationDefinition" name="">
  <pd:DataReferenceList/>
  <pd:ComponentReferencePD name="TRAVELPORT_SYMBOL_RGB_Black" desc="" uid="" type="Image" referenceId="6e668e61-e50c-48ca-a678-44e0d06cbe92" keepsourceformat="True" updateMode="Automatic" componentContentId="d45bf151-4193-4114-a1bb-277da76304ae" componentMajorVersion="-1" componentMinorVersion="-1" componentVersionId="Latest">
    <pd:DataReferenceList/>
    <pd:DataReferenceMappingList/>
    <pd:ExtensionList>
      <pd:LatestVersionId>03a39927-6eaa-4496-b0d4-0e0108b14c9e</pd:LatestVersionId>
      <pd:NeedReloadImage>False</pd:NeedReloadImage>
      <pd:ObjectType>Resource</pd:ObjectType>
      <pd:PlaceholderStyle DefaultHeight="400" DefaultWidth="400"/>
    </pd:ExtensionList>
    <pd:TransferredItemList/>
  </pd:ComponentReferencePD>
</pd:PersonalizationDefinition>
</file>

<file path=customXml/item72.xml><?xml version="1.0" encoding="utf-8"?>
<SourceDataModel Name="AD_HOC" TargetDataSourceId="9c0efe21-4f46-4cff-9340-4e2f59a2f87d"/>
</file>

<file path=customXml/item73.xml><?xml version="1.0" encoding="utf-8"?>
<pd:PersonalizationDefinition xmlns:pd="Strauss.PersonalizationDefinition" name="">
  <pd:DataReferenceList/>
  <pd:ComponentReferencePD name="TRAVELPORT_SYMBOL_RGB_Black" desc="" uid="" type="Image" referenceId="6e668e61-e50c-48ca-a678-44e0d06cbe92" keepsourceformat="True" updateMode="Automatic" componentContentId="d45bf151-4193-4114-a1bb-277da76304ae" componentMajorVersion="-1" componentMinorVersion="-1" componentVersionId="Latest">
    <pd:DataReferenceList/>
    <pd:DataReferenceMappingList/>
    <pd:ExtensionList>
      <pd:LatestVersionId>03a39927-6eaa-4496-b0d4-0e0108b14c9e</pd:LatestVersionId>
      <pd:NeedReloadImage>False</pd:NeedReloadImage>
      <pd:ObjectType>Resource</pd:ObjectType>
      <pd:PlaceholderStyle DefaultHeight="400" DefaultWidth="400"/>
    </pd:ExtensionList>
    <pd:TransferredItemList/>
  </pd:ComponentReferencePD>
</pd:PersonalizationDefinition>
</file>

<file path=customXml/item74.xml><?xml version="1.0" encoding="utf-8"?>
<pd:PersonalizationDefinition xmlns:pd="Strauss.PersonalizationDefinition" name="">
  <pd:DataReferenceList/>
  <pd:ComponentReferencePD name="TRAVELPORT_SYMBOL_RGB_Sand" desc="" uid="" type="Image" referenceId="1c885402-2762-4bc5-aa55-a2635e436853" keepsourceformat="True" updateMode="Automatic" componentContentId="94780205-2b6a-4cbf-940f-c75e5ea99c9a" componentMajorVersion="-1" componentMinorVersion="-1" componentVersionId="Latest">
    <pd:DataReferenceList/>
    <pd:DataReferenceMappingList/>
    <pd:ExtensionList>
      <pd:LatestVersionId>07eb8fa6-f9fe-4357-97ae-5b41e71e388d</pd:LatestVersionId>
      <pd:NeedReloadImage>False</pd:NeedReloadImage>
      <pd:ObjectType>Resource</pd:ObjectType>
      <pd:PlaceholderStyle DefaultHeight="399" DefaultWidth="400"/>
    </pd:ExtensionList>
    <pd:TransferredItemList/>
  </pd:ComponentReferencePD>
</pd:PersonalizationDefinition>
</file>

<file path=customXml/item75.xml><?xml version="1.0" encoding="utf-8"?>
<DataSourceMapping>
  <Id>3e86ec5c-e246-478c-b2e8-f43b9a7a4bd6</Id>
  <Name>AD_HOC_MAPPING</Name>
  <TargetDataSource>9c0efe21-4f46-4cff-9340-4e2f59a2f87d</TargetDataSource>
  <SourceType>XML File</SourceType>
  <IsReadOnly>false</IsReadOnly>
  <SalesforceOrganizationId>00000000-0000-0000-0000-000000000000</SalesforceOrganizationId>
  <SalesforceOrganizationName/>
  <SalesforceApiVersion/>
  <Properties>
    <Property Name="RecordSeperator" Value="SampleData/DataRecord"/>
  </Properties>
  <RawMappings/>
  <DesignTimeProperties/>
</DataSourceMapping>
</file>

<file path=customXml/item76.xml><?xml version="1.0" encoding="utf-8"?>
<pd:PersonalizationDefinition xmlns:pd="Strauss.PersonalizationDefinition" name="">
  <pd:DataReferenceList/>
  <pd:ComponentReferencePD name="TRAVELPORT_SYMBOL_RGB_Black" desc="" uid="" type="Image" referenceId="6e668e61-e50c-48ca-a678-44e0d06cbe92" keepsourceformat="True" updateMode="Automatic" componentContentId="d45bf151-4193-4114-a1bb-277da76304ae" componentMajorVersion="-1" componentMinorVersion="-1" componentVersionId="Latest">
    <pd:DataReferenceList/>
    <pd:DataReferenceMappingList/>
    <pd:ExtensionList>
      <pd:LatestVersionId>03a39927-6eaa-4496-b0d4-0e0108b14c9e</pd:LatestVersionId>
      <pd:NeedReloadImage>False</pd:NeedReloadImage>
      <pd:ObjectType>Resource</pd:ObjectType>
      <pd:PlaceholderStyle DefaultHeight="400" DefaultWidth="400"/>
    </pd:ExtensionList>
    <pd:TransferredItemList/>
  </pd:ComponentReferencePD>
</pd:PersonalizationDefinition>
</file>

<file path=customXml/item77.xml><?xml version="1.0" encoding="utf-8"?>
<pd:PersonalizationDefinition xmlns:pd="Strauss.PersonalizationDefinition" name="">
  <pd:DataReferenceList/>
  <pd:ComponentReferencePD name="TRAVELPORT_SYMBOL_RGB_Black" desc="" uid="" type="Image" referenceId="6e668e61-e50c-48ca-a678-44e0d06cbe92" keepsourceformat="True" updateMode="Automatic" componentContentId="d45bf151-4193-4114-a1bb-277da76304ae" componentMajorVersion="-1" componentMinorVersion="-1" componentVersionId="Latest">
    <pd:DataReferenceList/>
    <pd:DataReferenceMappingList/>
    <pd:ExtensionList>
      <pd:LatestVersionId>03a39927-6eaa-4496-b0d4-0e0108b14c9e</pd:LatestVersionId>
      <pd:NeedReloadImage>False</pd:NeedReloadImage>
      <pd:ObjectType>Resource</pd:ObjectType>
      <pd:PlaceholderStyle DefaultHeight="400" DefaultWidth="400"/>
    </pd:ExtensionList>
    <pd:TransferredItemList/>
  </pd:ComponentReferencePD>
</pd:PersonalizationDefinition>
</file>

<file path=customXml/item78.xml><?xml version="1.0" encoding="utf-8"?>
<pd:PersonalizationDefinition xmlns:pd="Strauss.PersonalizationDefinition" name="">
  <pd:DataReferenceList/>
  <pd:ComponentReferencePD name="TRAVELPORT_LOGO_RGB_Black" desc="" uid="" type="Image" referenceId="62d9771f-e765-44f9-aa14-830efc3db281" keepsourceformat="True" updateMode="Automatic" componentContentId="a3a0fe02-29aa-4caf-96f2-367e933d6b15" componentMajorVersion="-1" componentMinorVersion="-1" componentVersionId="Latest">
    <pd:DataReferenceList/>
    <pd:DataReferenceMappingList/>
    <pd:ExtensionList>
      <pd:LatestVersionId>b68bcfa3-993a-443f-833e-d66b0f4889f4</pd:LatestVersionId>
      <pd:NeedReloadImage>False</pd:NeedReloadImage>
      <pd:ObjectType>Resource</pd:ObjectType>
      <pd:PlaceholderStyle DefaultHeight="48" DefaultWidth="400"/>
    </pd:ExtensionList>
    <pd:TransferredItemList/>
  </pd:ComponentReferencePD>
</pd:PersonalizationDefinition>
</file>

<file path=customXml/item79.xml><?xml version="1.0" encoding="utf-8"?>
<pd:PersonalizationDefinition xmlns:pd="Strauss.PersonalizationDefinition" name="">
  <pd:DataReferenceList/>
  <pd:ComponentReferencePD name="TRAVELPORT_SYMBOL_RGB_Black" desc="" uid="" type="Image" referenceId="6e668e61-e50c-48ca-a678-44e0d06cbe92" keepsourceformat="True" updateMode="Automatic" componentContentId="d45bf151-4193-4114-a1bb-277da76304ae" componentMajorVersion="-1" componentMinorVersion="-1" componentVersionId="Latest">
    <pd:DataReferenceList/>
    <pd:DataReferenceMappingList/>
    <pd:ExtensionList>
      <pd:LatestVersionId>03a39927-6eaa-4496-b0d4-0e0108b14c9e</pd:LatestVersionId>
      <pd:NeedReloadImage>False</pd:NeedReloadImage>
      <pd:ObjectType>Resource</pd:ObjectType>
      <pd:PlaceholderStyle DefaultHeight="400" DefaultWidth="400"/>
    </pd:ExtensionList>
    <pd:TransferredItemList/>
  </pd:ComponentReferencePD>
</pd:PersonalizationDefinition>
</file>

<file path=customXml/item8.xml><?xml version="1.0" encoding="utf-8"?>
<DataSourceInfo>
  <Id>ff254941-e02e-4911-9b3c-9a23ea460594</Id>
  <MajorVersion>0</MajorVersion>
  <MinorVersion>1</MinorVersion>
  <DataSourceType>System</DataSourceType>
  <Name>System</Name>
  <Description/>
  <Filter/>
  <DataFields/>
</DataSourceInfo>
</file>

<file path=customXml/item80.xml><?xml version="1.0" encoding="utf-8"?>
<pd:PersonalizationDefinition xmlns:pd="Strauss.PersonalizationDefinition" name="">
  <pd:DataReferenceList/>
  <pd:ComponentReferencePD name="TRAVELPORT_SYMBOL_RGB_Black" desc="" uid="" type="Image" referenceId="e565eec8-230d-4b76-a98b-12d88b36bd3c" keepsourceformat="True" updateMode="Automatic" componentContentId="d45bf151-4193-4114-a1bb-277da76304ae" componentMajorVersion="-1" componentMinorVersion="-1" componentVersionId="Latest">
    <pd:DataReferenceList/>
    <pd:DataReferenceMappingList/>
    <pd:ExtensionList>
      <pd:LatestVersionId>03a39927-6eaa-4496-b0d4-0e0108b14c9e</pd:LatestVersionId>
      <pd:NeedReloadImage>False</pd:NeedReloadImage>
      <pd:ObjectType>Resource</pd:ObjectType>
      <pd:PlaceholderStyle DefaultHeight="400" DefaultWidth="400"/>
    </pd:ExtensionList>
    <pd:TransferredItemList/>
  </pd:ComponentReferencePD>
</pd:PersonalizationDefinition>
</file>

<file path=customXml/item81.xml><?xml version="1.0" encoding="utf-8"?>
<pd:PersonalizationDefinition xmlns:pd="Strauss.PersonalizationDefinition" name="">
  <pd:DataReferenceList/>
  <pd:ComponentReferencePD name="TRAVELPORT_LOGO_RGB_Sand" desc="" uid="" type="Image" referenceId="da29902d-474f-41b0-84c2-864e7f2e051a" keepsourceformat="True" updateMode="Automatic" componentContentId="aaabaff6-84c5-404d-9fec-703a07cf9852" componentMajorVersion="-1" componentMinorVersion="-1" componentVersionId="Latest">
    <pd:DataReferenceList/>
    <pd:DataReferenceMappingList/>
    <pd:ExtensionList>
      <pd:LatestVersionId>4d847044-2717-44ff-919e-426f9a48e736</pd:LatestVersionId>
      <pd:NeedReloadImage>False</pd:NeedReloadImage>
      <pd:ObjectType>Resource</pd:ObjectType>
      <pd:PlaceholderStyle DefaultHeight="48" DefaultWidth="400"/>
    </pd:ExtensionList>
    <pd:TransferredItemList/>
  </pd:ComponentReferencePD>
</pd:PersonalizationDefinition>
</file>

<file path=customXml/item82.xml><?xml version="1.0" encoding="utf-8"?>
<pd:PersonalizationDefinition xmlns:pd="Strauss.PersonalizationDefinition" name="">
  <pd:DataReferenceList/>
  <pd:ComponentReferencePD name="TRAVELPORT_SYMBOL_RGB_Sand" desc="" uid="" type="Image" referenceId="1c885402-2762-4bc5-aa55-a2635e436853" keepsourceformat="True" updateMode="Automatic" componentContentId="94780205-2b6a-4cbf-940f-c75e5ea99c9a" componentMajorVersion="-1" componentMinorVersion="-1" componentVersionId="Latest">
    <pd:DataReferenceList/>
    <pd:DataReferenceMappingList/>
    <pd:ExtensionList>
      <pd:LatestVersionId>07eb8fa6-f9fe-4357-97ae-5b41e71e388d</pd:LatestVersionId>
      <pd:NeedReloadImage>False</pd:NeedReloadImage>
      <pd:ObjectType>Resource</pd:ObjectType>
      <pd:PlaceholderStyle DefaultHeight="399" DefaultWidth="400"/>
    </pd:ExtensionList>
    <pd:TransferredItemList/>
  </pd:ComponentReferencePD>
</pd:PersonalizationDefinition>
</file>

<file path=customXml/item83.xml><?xml version="1.0" encoding="utf-8"?>
<DataSourceMapping>
  <Id>cdb0bbd9-a8cc-4c94-b588-bb7646625fcd</Id>
  <Name>EXPRESSION_VARIABLE_MAPPING</Name>
  <TargetDataSource>ff254941-e02e-4911-9b3c-9a23ea460594</TargetDataSource>
  <SourceType>XML File</SourceType>
  <IsReadOnly>false</IsReadOnly>
  <SalesforceOrganizationId>00000000-0000-0000-0000-000000000000</SalesforceOrganizationId>
  <SalesforceOrganizationName/>
  <SalesforceApiVersion/>
  <Properties/>
  <RawMappings/>
  <DesignTimeProperties/>
</DataSourceMapping>
</file>

<file path=customXml/item84.xml><?xml version="1.0" encoding="utf-8"?>
<DataSourceInfo>
  <Id>1448d872-6fc0-46b3-a0ad-45e13d39f373</Id>
  <MajorVersion>0</MajorVersion>
  <MinorVersion>1</MinorVersion>
  <DataSourceType>Expression</DataSourceType>
  <Name>Computed</Name>
  <Description/>
  <Filter/>
  <DataFields/>
</DataSourceInfo>
</file>

<file path=customXml/item85.xml><?xml version="1.0" encoding="utf-8"?>
<Image UniqueId="76915abc-fb28-42e8-8d70-07071c311b06" Name="Picture 7" ContentType="image/png" MajorVersion="0" MinorVersion="1" IsDirty="True" GraphicType="" Uri="image/png" FromObjectId="6f2d33cc-85bf-4d6c-84bf-4a87be75deea" FromMajorVersion="0" FromMinorVersion="1"/>
</file>

<file path=customXml/item86.xml><?xml version="1.0" encoding="utf-8"?>
<pd:PersonalizationDefinition xmlns:pd="Strauss.PersonalizationDefinition" name="">
  <pd:DataReferenceList/>
  <pd:ComponentReferencePD name="TRAVELPORT_SYMBOL_RGB_Sand" desc="" uid="" type="Image" referenceId="1c885402-2762-4bc5-aa55-a2635e436853" keepsourceformat="True" updateMode="Automatic" componentContentId="94780205-2b6a-4cbf-940f-c75e5ea99c9a" componentMajorVersion="-1" componentMinorVersion="-1" componentVersionId="Latest">
    <pd:DataReferenceList/>
    <pd:DataReferenceMappingList/>
    <pd:ExtensionList>
      <pd:LatestVersionId>07eb8fa6-f9fe-4357-97ae-5b41e71e388d</pd:LatestVersionId>
      <pd:NeedReloadImage>False</pd:NeedReloadImage>
      <pd:ObjectType>Resource</pd:ObjectType>
      <pd:PlaceholderStyle DefaultHeight="399" DefaultWidth="400"/>
    </pd:ExtensionList>
    <pd:TransferredItemList/>
  </pd:ComponentReferencePD>
</pd:PersonalizationDefinition>
</file>

<file path=customXml/item87.xml><?xml version="1.0" encoding="utf-8"?>
<pd:PersonalizationDefinition xmlns:pd="Strauss.PersonalizationDefinition" name="">
  <pd:DataReferenceList/>
  <pd:ComponentReferencePD name="TRAVELPORT_LOGO_RGB_Sand" desc="" uid="" type="Image" referenceId="da29902d-474f-41b0-84c2-864e7f2e051a" keepsourceformat="True" updateMode="Automatic" componentContentId="aaabaff6-84c5-404d-9fec-703a07cf9852" componentMajorVersion="-1" componentMinorVersion="-1" componentVersionId="Latest">
    <pd:DataReferenceList/>
    <pd:DataReferenceMappingList/>
    <pd:ExtensionList>
      <pd:LatestVersionId>4d847044-2717-44ff-919e-426f9a48e736</pd:LatestVersionId>
      <pd:NeedReloadImage>False</pd:NeedReloadImage>
      <pd:ObjectType>Resource</pd:ObjectType>
      <pd:PlaceholderStyle DefaultHeight="48" DefaultWidth="400"/>
    </pd:ExtensionList>
    <pd:TransferredItemList/>
  </pd:ComponentReferencePD>
</pd:PersonalizationDefinition>
</file>

<file path=customXml/item88.xml><?xml version="1.0" encoding="utf-8"?>
<pd:PersonalizationDefinition xmlns:pd="Strauss.PersonalizationDefinition" name="">
  <pd:DataReferenceList/>
  <pd:ComponentReferencePD name="TRAVELPORT_LOGO_RGB_Black" desc="" uid="" type="Image" referenceId="62d9771f-e765-44f9-aa14-830efc3db281" keepsourceformat="True" updateMode="Automatic" componentContentId="a3a0fe02-29aa-4caf-96f2-367e933d6b15" componentMajorVersion="-1" componentMinorVersion="-1" componentVersionId="Latest">
    <pd:DataReferenceList/>
    <pd:DataReferenceMappingList/>
    <pd:ExtensionList>
      <pd:LatestVersionId>b68bcfa3-993a-443f-833e-d66b0f4889f4</pd:LatestVersionId>
      <pd:NeedReloadImage>False</pd:NeedReloadImage>
      <pd:ObjectType>Resource</pd:ObjectType>
      <pd:PlaceholderStyle DefaultHeight="48" DefaultWidth="400"/>
    </pd:ExtensionList>
    <pd:TransferredItemList/>
  </pd:ComponentReferencePD>
</pd:PersonalizationDefinition>
</file>

<file path=customXml/item89.xml><?xml version="1.0" encoding="utf-8"?>
<pd:PersonalizationDefinition xmlns:pd="Strauss.PersonalizationDefinition" name="">
  <pd:DataReferenceList/>
  <pd:ComponentReferencePD name="TRAVELPORT_SYMBOL_RGB_Black" desc="" uid="" type="Image" referenceId="6e668e61-e50c-48ca-a678-44e0d06cbe92" keepsourceformat="True" updateMode="Automatic" componentContentId="d45bf151-4193-4114-a1bb-277da76304ae" componentMajorVersion="-1" componentMinorVersion="-1" componentVersionId="Latest">
    <pd:DataReferenceList/>
    <pd:DataReferenceMappingList/>
    <pd:ExtensionList>
      <pd:LatestVersionId>03a39927-6eaa-4496-b0d4-0e0108b14c9e</pd:LatestVersionId>
      <pd:NeedReloadImage>False</pd:NeedReloadImage>
      <pd:ObjectType>Resource</pd:ObjectType>
      <pd:PlaceholderStyle DefaultHeight="400" DefaultWidth="400"/>
    </pd:ExtensionList>
    <pd:TransferredItemList/>
  </pd:ComponentReferencePD>
</pd:PersonalizationDefinition>
</file>

<file path=customXml/item9.xml><?xml version="1.0" encoding="utf-8"?>
<VariableList UniqueId="81fe015c-b775-47e7-8036-d86fe8f53528" Name="Computed" ContentType="XML" MajorVersion="0" MinorVersion="1" isLocalCopy="False" IsBaseObject="False" DataSourceId="1448d872-6fc0-46b3-a0ad-45e13d39f373" DataSourceMajorVersion="0" DataSourceMinorVersion="1"/>
</file>

<file path=customXml/item90.xml><?xml version="1.0" encoding="utf-8"?>
<pd:PersonalizationDefinition xmlns:pd="Strauss.PersonalizationDefinition" name="">
  <pd:DataReferenceList/>
  <pd:ComponentReferencePD name="TRAVELPORT_SYMBOL_RGB_Sand" desc="" uid="" type="Image" referenceId="1c885402-2762-4bc5-aa55-a2635e436853" keepsourceformat="True" updateMode="Automatic" componentContentId="94780205-2b6a-4cbf-940f-c75e5ea99c9a" componentMajorVersion="-1" componentMinorVersion="-1" componentVersionId="Latest">
    <pd:DataReferenceList/>
    <pd:DataReferenceMappingList/>
    <pd:ExtensionList>
      <pd:LatestVersionId>07eb8fa6-f9fe-4357-97ae-5b41e71e388d</pd:LatestVersionId>
      <pd:NeedReloadImage>False</pd:NeedReloadImage>
      <pd:ObjectType>Resource</pd:ObjectType>
      <pd:PlaceholderStyle DefaultHeight="399" DefaultWidth="400"/>
    </pd:ExtensionList>
    <pd:TransferredItemList/>
  </pd:ComponentReferencePD>
</pd:PersonalizationDefinition>
</file>

<file path=customXml/item91.xml><?xml version="1.0" encoding="utf-8"?>
<DataSourceMapping>
  <Id>e0a51ecb-831d-4aa0-b9ac-12dc57123de2</Id>
  <Name>EXPRESSION_VARIABLE_MAPPING</Name>
  <TargetDataSource>1448d872-6fc0-46b3-a0ad-45e13d39f373</TargetDataSource>
  <SourceType>XML File</SourceType>
  <IsReadOnly>false</IsReadOnly>
  <SalesforceOrganizationId>00000000-0000-0000-0000-000000000000</SalesforceOrganizationId>
  <SalesforceOrganizationName/>
  <SalesforceApiVersion/>
  <Properties/>
  <RawMappings/>
  <DesignTimeProperties/>
</DataSourceMapping>
</file>

<file path=customXml/itemProps1.xml><?xml version="1.0" encoding="utf-8"?>
<ds:datastoreItem xmlns:ds="http://schemas.openxmlformats.org/officeDocument/2006/customXml" ds:itemID="{DB068B94-D7D0-4E5C-A8BA-443FB6505534}">
  <ds:schemaRefs/>
</ds:datastoreItem>
</file>

<file path=customXml/itemProps10.xml><?xml version="1.0" encoding="utf-8"?>
<ds:datastoreItem xmlns:ds="http://schemas.openxmlformats.org/officeDocument/2006/customXml" ds:itemID="{0361ECB8-56F9-4B86-A6D5-882DE3CD00B1}">
  <ds:schemaRefs>
    <ds:schemaRef ds:uri="Strauss.PersonalizationDefinition"/>
  </ds:schemaRefs>
</ds:datastoreItem>
</file>

<file path=customXml/itemProps11.xml><?xml version="1.0" encoding="utf-8"?>
<ds:datastoreItem xmlns:ds="http://schemas.openxmlformats.org/officeDocument/2006/customXml" ds:itemID="{C2A6BA94-F886-4244-B06E-C586D696EB22}">
  <ds:schemaRefs/>
</ds:datastoreItem>
</file>

<file path=customXml/itemProps12.xml><?xml version="1.0" encoding="utf-8"?>
<ds:datastoreItem xmlns:ds="http://schemas.openxmlformats.org/officeDocument/2006/customXml" ds:itemID="{0EFE073E-C44C-49F4-8A51-68E330EC9742}">
  <ds:schemaRefs>
    <ds:schemaRef ds:uri="Strauss.PersonalizationDefinition"/>
  </ds:schemaRefs>
</ds:datastoreItem>
</file>

<file path=customXml/itemProps13.xml><?xml version="1.0" encoding="utf-8"?>
<ds:datastoreItem xmlns:ds="http://schemas.openxmlformats.org/officeDocument/2006/customXml" ds:itemID="{BFC131A0-818A-4D70-BE14-E36195316EB1}">
  <ds:schemaRefs>
    <ds:schemaRef ds:uri="Strauss.PersonalizationDefinition"/>
  </ds:schemaRefs>
</ds:datastoreItem>
</file>

<file path=customXml/itemProps14.xml><?xml version="1.0" encoding="utf-8"?>
<ds:datastoreItem xmlns:ds="http://schemas.openxmlformats.org/officeDocument/2006/customXml" ds:itemID="{1E7B00E2-6F6B-4975-A43B-DDA7EBDA9194}">
  <ds:schemaRefs>
    <ds:schemaRef ds:uri="Strauss.PersonalizationDefinition"/>
  </ds:schemaRefs>
</ds:datastoreItem>
</file>

<file path=customXml/itemProps15.xml><?xml version="1.0" encoding="utf-8"?>
<ds:datastoreItem xmlns:ds="http://schemas.openxmlformats.org/officeDocument/2006/customXml" ds:itemID="{CD26D067-26E2-434F-B669-E8BEDBBD12E9}">
  <ds:schemaRefs>
    <ds:schemaRef ds:uri="Strauss.PersonalizationDefinition"/>
  </ds:schemaRefs>
</ds:datastoreItem>
</file>

<file path=customXml/itemProps16.xml><?xml version="1.0" encoding="utf-8"?>
<ds:datastoreItem xmlns:ds="http://schemas.openxmlformats.org/officeDocument/2006/customXml" ds:itemID="{00D228BC-4ADD-4FB2-B0E1-CDF81878EB80}">
  <ds:schemaRefs>
    <ds:schemaRef ds:uri="Strauss.PersonalizationDefinition"/>
  </ds:schemaRefs>
</ds:datastoreItem>
</file>

<file path=customXml/itemProps17.xml><?xml version="1.0" encoding="utf-8"?>
<ds:datastoreItem xmlns:ds="http://schemas.openxmlformats.org/officeDocument/2006/customXml" ds:itemID="{E092C342-B7A6-4E53-995F-7CA44A070205}">
  <ds:schemaRefs>
    <ds:schemaRef ds:uri="Strauss.PersonalizationDefinition"/>
  </ds:schemaRefs>
</ds:datastoreItem>
</file>

<file path=customXml/itemProps18.xml><?xml version="1.0" encoding="utf-8"?>
<ds:datastoreItem xmlns:ds="http://schemas.openxmlformats.org/officeDocument/2006/customXml" ds:itemID="{E2D2D10A-8FB7-45FB-B914-2E420DB5F793}">
  <ds:schemaRefs/>
</ds:datastoreItem>
</file>

<file path=customXml/itemProps19.xml><?xml version="1.0" encoding="utf-8"?>
<ds:datastoreItem xmlns:ds="http://schemas.openxmlformats.org/officeDocument/2006/customXml" ds:itemID="{7BCD1BEC-788C-4647-B545-4A5CAF42F51D}">
  <ds:schemaRefs/>
</ds:datastoreItem>
</file>

<file path=customXml/itemProps2.xml><?xml version="1.0" encoding="utf-8"?>
<ds:datastoreItem xmlns:ds="http://schemas.openxmlformats.org/officeDocument/2006/customXml" ds:itemID="{68855F01-9EF8-4FF4-94BD-15323CBC2459}">
  <ds:schemaRefs>
    <ds:schemaRef ds:uri="Strauss.PersonalizationDefinition"/>
  </ds:schemaRefs>
</ds:datastoreItem>
</file>

<file path=customXml/itemProps20.xml><?xml version="1.0" encoding="utf-8"?>
<ds:datastoreItem xmlns:ds="http://schemas.openxmlformats.org/officeDocument/2006/customXml" ds:itemID="{BFA98309-4B50-4FCF-B13D-C73B43F510D8}">
  <ds:schemaRefs>
    <ds:schemaRef ds:uri="Strauss.PersonalizationDefinition"/>
  </ds:schemaRefs>
</ds:datastoreItem>
</file>

<file path=customXml/itemProps21.xml><?xml version="1.0" encoding="utf-8"?>
<ds:datastoreItem xmlns:ds="http://schemas.openxmlformats.org/officeDocument/2006/customXml" ds:itemID="{9C14EEF1-B20A-42E5-849A-28ED121CE56B}">
  <ds:schemaRefs>
    <ds:schemaRef ds:uri="Strauss.PersonalizationDefinition"/>
  </ds:schemaRefs>
</ds:datastoreItem>
</file>

<file path=customXml/itemProps22.xml><?xml version="1.0" encoding="utf-8"?>
<ds:datastoreItem xmlns:ds="http://schemas.openxmlformats.org/officeDocument/2006/customXml" ds:itemID="{3029FA19-3807-4DA2-9A91-71826DB16EFC}">
  <ds:schemaRefs>
    <ds:schemaRef ds:uri="Strauss.PersonalizationDefinition"/>
  </ds:schemaRefs>
</ds:datastoreItem>
</file>

<file path=customXml/itemProps23.xml><?xml version="1.0" encoding="utf-8"?>
<ds:datastoreItem xmlns:ds="http://schemas.openxmlformats.org/officeDocument/2006/customXml" ds:itemID="{2113673C-AE0F-480A-AF05-544D991D32D1}">
  <ds:schemaRefs>
    <ds:schemaRef ds:uri="Strauss.PersonalizationDefinition"/>
  </ds:schemaRefs>
</ds:datastoreItem>
</file>

<file path=customXml/itemProps24.xml><?xml version="1.0" encoding="utf-8"?>
<ds:datastoreItem xmlns:ds="http://schemas.openxmlformats.org/officeDocument/2006/customXml" ds:itemID="{776B0A89-034E-49A4-B645-A492D50EC354}">
  <ds:schemaRefs>
    <ds:schemaRef ds:uri="Strauss.PersonalizationDefinition"/>
  </ds:schemaRefs>
</ds:datastoreItem>
</file>

<file path=customXml/itemProps25.xml><?xml version="1.0" encoding="utf-8"?>
<ds:datastoreItem xmlns:ds="http://schemas.openxmlformats.org/officeDocument/2006/customXml" ds:itemID="{37418C47-AD2C-41F4-A9C2-48146E2D0C42}">
  <ds:schemaRefs>
    <ds:schemaRef ds:uri="Strauss.PersonalizationDefinition"/>
  </ds:schemaRefs>
</ds:datastoreItem>
</file>

<file path=customXml/itemProps26.xml><?xml version="1.0" encoding="utf-8"?>
<ds:datastoreItem xmlns:ds="http://schemas.openxmlformats.org/officeDocument/2006/customXml" ds:itemID="{1918D705-2389-4C86-B67F-F7FF92A326E2}">
  <ds:schemaRefs>
    <ds:schemaRef ds:uri="Strauss.PersonalizationDefinition"/>
  </ds:schemaRefs>
</ds:datastoreItem>
</file>

<file path=customXml/itemProps27.xml><?xml version="1.0" encoding="utf-8"?>
<ds:datastoreItem xmlns:ds="http://schemas.openxmlformats.org/officeDocument/2006/customXml" ds:itemID="{53EE878D-7DB0-485E-AF92-A48DCDDF9913}">
  <ds:schemaRefs/>
</ds:datastoreItem>
</file>

<file path=customXml/itemProps28.xml><?xml version="1.0" encoding="utf-8"?>
<ds:datastoreItem xmlns:ds="http://schemas.openxmlformats.org/officeDocument/2006/customXml" ds:itemID="{3A4B9D9A-BAF0-48DA-A85D-BDC494835677}">
  <ds:schemaRefs/>
</ds:datastoreItem>
</file>

<file path=customXml/itemProps29.xml><?xml version="1.0" encoding="utf-8"?>
<ds:datastoreItem xmlns:ds="http://schemas.openxmlformats.org/officeDocument/2006/customXml" ds:itemID="{13033D26-9F39-4F85-B690-0758302E9A9F}">
  <ds:schemaRefs>
    <ds:schemaRef ds:uri="Strauss.PersonalizationDefinition"/>
  </ds:schemaRefs>
</ds:datastoreItem>
</file>

<file path=customXml/itemProps3.xml><?xml version="1.0" encoding="utf-8"?>
<ds:datastoreItem xmlns:ds="http://schemas.openxmlformats.org/officeDocument/2006/customXml" ds:itemID="{9ED89F41-6478-4B7A-854E-5D452B0A0055}">
  <ds:schemaRefs>
    <ds:schemaRef ds:uri="Strauss.PersonalizationDefinition"/>
  </ds:schemaRefs>
</ds:datastoreItem>
</file>

<file path=customXml/itemProps30.xml><?xml version="1.0" encoding="utf-8"?>
<ds:datastoreItem xmlns:ds="http://schemas.openxmlformats.org/officeDocument/2006/customXml" ds:itemID="{4A1E807B-84C9-4361-81C8-65A4CE8E99DE}">
  <ds:schemaRefs>
    <ds:schemaRef ds:uri="Strauss.PersonalizationDefinition"/>
  </ds:schemaRefs>
</ds:datastoreItem>
</file>

<file path=customXml/itemProps31.xml><?xml version="1.0" encoding="utf-8"?>
<ds:datastoreItem xmlns:ds="http://schemas.openxmlformats.org/officeDocument/2006/customXml" ds:itemID="{B7CD2C87-FA5E-431C-9CFC-2D36686B5E62}">
  <ds:schemaRefs>
    <ds:schemaRef ds:uri="http://purl.org/dc/dcmitype/"/>
    <ds:schemaRef ds:uri="http://schemas.microsoft.com/office/2006/documentManagement/types"/>
    <ds:schemaRef ds:uri="http://schemas.microsoft.com/office/2006/metadata/properties"/>
    <ds:schemaRef ds:uri="http://purl.org/dc/elements/1.1/"/>
    <ds:schemaRef ds:uri="10418565-e642-42de-aaa8-0b9f828e5268"/>
    <ds:schemaRef ds:uri="http://purl.org/dc/terms/"/>
    <ds:schemaRef ds:uri="http://schemas.microsoft.com/office/infopath/2007/PartnerControls"/>
    <ds:schemaRef ds:uri="http://schemas.openxmlformats.org/package/2006/metadata/core-properties"/>
    <ds:schemaRef ds:uri="a5272e02-d4a2-4a71-a565-2a50fd7d6b8d"/>
    <ds:schemaRef ds:uri="http://www.w3.org/XML/1998/namespace"/>
  </ds:schemaRefs>
</ds:datastoreItem>
</file>

<file path=customXml/itemProps32.xml><?xml version="1.0" encoding="utf-8"?>
<ds:datastoreItem xmlns:ds="http://schemas.openxmlformats.org/officeDocument/2006/customXml" ds:itemID="{7C1469EA-98D0-4153-ABC7-BA1459DF6355}">
  <ds:schemaRefs>
    <ds:schemaRef ds:uri="Strauss.PersonalizationDefinition"/>
  </ds:schemaRefs>
</ds:datastoreItem>
</file>

<file path=customXml/itemProps33.xml><?xml version="1.0" encoding="utf-8"?>
<ds:datastoreItem xmlns:ds="http://schemas.openxmlformats.org/officeDocument/2006/customXml" ds:itemID="{72EF9533-F9F6-4A51-8F1D-9432B654EC8E}">
  <ds:schemaRefs>
    <ds:schemaRef ds:uri="http://schemas.microsoft.com/sharepoint/v3/contenttype/forms"/>
  </ds:schemaRefs>
</ds:datastoreItem>
</file>

<file path=customXml/itemProps34.xml><?xml version="1.0" encoding="utf-8"?>
<ds:datastoreItem xmlns:ds="http://schemas.openxmlformats.org/officeDocument/2006/customXml" ds:itemID="{E581BBCA-1109-4E5A-891F-9BF2C18778F3}">
  <ds:schemaRefs>
    <ds:schemaRef ds:uri="Strauss.PersonalizationDefinition"/>
  </ds:schemaRefs>
</ds:datastoreItem>
</file>

<file path=customXml/itemProps35.xml><?xml version="1.0" encoding="utf-8"?>
<ds:datastoreItem xmlns:ds="http://schemas.openxmlformats.org/officeDocument/2006/customXml" ds:itemID="{9A413365-3EDD-4673-9C09-847E0F203A84}">
  <ds:schemaRefs>
    <ds:schemaRef ds:uri="Strauss.PersonalizationDefinition"/>
  </ds:schemaRefs>
</ds:datastoreItem>
</file>

<file path=customXml/itemProps36.xml><?xml version="1.0" encoding="utf-8"?>
<ds:datastoreItem xmlns:ds="http://schemas.openxmlformats.org/officeDocument/2006/customXml" ds:itemID="{65C23D9F-834C-446D-9539-F4BB81C05956}">
  <ds:schemaRefs>
    <ds:schemaRef ds:uri="Strauss.PersonalizationDefinition"/>
  </ds:schemaRefs>
</ds:datastoreItem>
</file>

<file path=customXml/itemProps37.xml><?xml version="1.0" encoding="utf-8"?>
<ds:datastoreItem xmlns:ds="http://schemas.openxmlformats.org/officeDocument/2006/customXml" ds:itemID="{E584D0A1-0C2D-4FB8-8581-668045011177}">
  <ds:schemaRefs>
    <ds:schemaRef ds:uri="Strauss.PersonalizationDefinition"/>
  </ds:schemaRefs>
</ds:datastoreItem>
</file>

<file path=customXml/itemProps38.xml><?xml version="1.0" encoding="utf-8"?>
<ds:datastoreItem xmlns:ds="http://schemas.openxmlformats.org/officeDocument/2006/customXml" ds:itemID="{3EE741A8-FCA0-44F8-B049-FD122685BFAE}">
  <ds:schemaRefs>
    <ds:schemaRef ds:uri="Strauss.PersonalizationDefinition"/>
  </ds:schemaRefs>
</ds:datastoreItem>
</file>

<file path=customXml/itemProps39.xml><?xml version="1.0" encoding="utf-8"?>
<ds:datastoreItem xmlns:ds="http://schemas.openxmlformats.org/officeDocument/2006/customXml" ds:itemID="{7C701501-BE79-48D4-9957-C11827D510C7}">
  <ds:schemaRefs>
    <ds:schemaRef ds:uri="Strauss.PersonalizationDefinition"/>
  </ds:schemaRefs>
</ds:datastoreItem>
</file>

<file path=customXml/itemProps4.xml><?xml version="1.0" encoding="utf-8"?>
<ds:datastoreItem xmlns:ds="http://schemas.openxmlformats.org/officeDocument/2006/customXml" ds:itemID="{FC79D3F8-FFC4-4F8D-A65D-EE32AC8AFC02}">
  <ds:schemaRefs>
    <ds:schemaRef ds:uri="Strauss.PersonalizationDefinition"/>
  </ds:schemaRefs>
</ds:datastoreItem>
</file>

<file path=customXml/itemProps40.xml><?xml version="1.0" encoding="utf-8"?>
<ds:datastoreItem xmlns:ds="http://schemas.openxmlformats.org/officeDocument/2006/customXml" ds:itemID="{FDDA2301-5C1F-417F-8CF6-DFC52AE5D105}">
  <ds:schemaRefs>
    <ds:schemaRef ds:uri="Strauss.PersonalizationDefinition"/>
  </ds:schemaRefs>
</ds:datastoreItem>
</file>

<file path=customXml/itemProps41.xml><?xml version="1.0" encoding="utf-8"?>
<ds:datastoreItem xmlns:ds="http://schemas.openxmlformats.org/officeDocument/2006/customXml" ds:itemID="{7DE5873C-DFC4-4020-A432-C43097DA5E98}">
  <ds:schemaRefs>
    <ds:schemaRef ds:uri="Strauss.PersonalizationDefinition"/>
  </ds:schemaRefs>
</ds:datastoreItem>
</file>

<file path=customXml/itemProps42.xml><?xml version="1.0" encoding="utf-8"?>
<ds:datastoreItem xmlns:ds="http://schemas.openxmlformats.org/officeDocument/2006/customXml" ds:itemID="{48847261-5E7F-4A9B-9552-7592883ED011}">
  <ds:schemaRefs>
    <ds:schemaRef ds:uri="Strauss.PersonalizationDefinition"/>
  </ds:schemaRefs>
</ds:datastoreItem>
</file>

<file path=customXml/itemProps43.xml><?xml version="1.0" encoding="utf-8"?>
<ds:datastoreItem xmlns:ds="http://schemas.openxmlformats.org/officeDocument/2006/customXml" ds:itemID="{AF26F4F8-202E-4A08-A83F-87DDEA80FF98}">
  <ds:schemaRefs/>
</ds:datastoreItem>
</file>

<file path=customXml/itemProps44.xml><?xml version="1.0" encoding="utf-8"?>
<ds:datastoreItem xmlns:ds="http://schemas.openxmlformats.org/officeDocument/2006/customXml" ds:itemID="{4ACECBB3-A189-484B-BBEA-B5E2520AC3EB}">
  <ds:schemaRefs/>
</ds:datastoreItem>
</file>

<file path=customXml/itemProps45.xml><?xml version="1.0" encoding="utf-8"?>
<ds:datastoreItem xmlns:ds="http://schemas.openxmlformats.org/officeDocument/2006/customXml" ds:itemID="{085A9C5D-CE4F-4DD7-8A87-955B8626725C}">
  <ds:schemaRefs/>
</ds:datastoreItem>
</file>

<file path=customXml/itemProps46.xml><?xml version="1.0" encoding="utf-8"?>
<ds:datastoreItem xmlns:ds="http://schemas.openxmlformats.org/officeDocument/2006/customXml" ds:itemID="{21E6AECE-A2DC-4E2C-929D-CFAE0CED5142}">
  <ds:schemaRefs/>
</ds:datastoreItem>
</file>

<file path=customXml/itemProps47.xml><?xml version="1.0" encoding="utf-8"?>
<ds:datastoreItem xmlns:ds="http://schemas.openxmlformats.org/officeDocument/2006/customXml" ds:itemID="{E6D55EF4-53AA-455C-913B-F1CF9D793AFA}">
  <ds:schemaRefs>
    <ds:schemaRef ds:uri="Strauss.PersonalizationDefinition"/>
  </ds:schemaRefs>
</ds:datastoreItem>
</file>

<file path=customXml/itemProps48.xml><?xml version="1.0" encoding="utf-8"?>
<ds:datastoreItem xmlns:ds="http://schemas.openxmlformats.org/officeDocument/2006/customXml" ds:itemID="{3E5B427B-53D9-407F-8C09-62BDD2FBFDF6}">
  <ds:schemaRefs>
    <ds:schemaRef ds:uri="Strauss.PersonalizationDefinition"/>
  </ds:schemaRefs>
</ds:datastoreItem>
</file>

<file path=customXml/itemProps49.xml><?xml version="1.0" encoding="utf-8"?>
<ds:datastoreItem xmlns:ds="http://schemas.openxmlformats.org/officeDocument/2006/customXml" ds:itemID="{C7357271-BEAC-462F-ADA7-886237FD95AF}">
  <ds:schemaRefs>
    <ds:schemaRef ds:uri="Strauss.PersonalizationDefinition"/>
  </ds:schemaRefs>
</ds:datastoreItem>
</file>

<file path=customXml/itemProps5.xml><?xml version="1.0" encoding="utf-8"?>
<ds:datastoreItem xmlns:ds="http://schemas.openxmlformats.org/officeDocument/2006/customXml" ds:itemID="{59BC525A-2CBA-466C-98E3-3600A32E466C}">
  <ds:schemaRefs>
    <ds:schemaRef ds:uri="Strauss.PersonalizationDefinition"/>
  </ds:schemaRefs>
</ds:datastoreItem>
</file>

<file path=customXml/itemProps50.xml><?xml version="1.0" encoding="utf-8"?>
<ds:datastoreItem xmlns:ds="http://schemas.openxmlformats.org/officeDocument/2006/customXml" ds:itemID="{14E1A3A4-54B1-44AC-A43A-1DBB4815E7BA}">
  <ds:schemaRefs>
    <ds:schemaRef ds:uri="Strauss.PersonalizationDefinition"/>
  </ds:schemaRefs>
</ds:datastoreItem>
</file>

<file path=customXml/itemProps51.xml><?xml version="1.0" encoding="utf-8"?>
<ds:datastoreItem xmlns:ds="http://schemas.openxmlformats.org/officeDocument/2006/customXml" ds:itemID="{E7A2793B-F929-4EA8-AAA8-F5B8048C1B15}">
  <ds:schemaRefs>
    <ds:schemaRef ds:uri="Strauss.PersonalizationDefinition"/>
  </ds:schemaRefs>
</ds:datastoreItem>
</file>

<file path=customXml/itemProps52.xml><?xml version="1.0" encoding="utf-8"?>
<ds:datastoreItem xmlns:ds="http://schemas.openxmlformats.org/officeDocument/2006/customXml" ds:itemID="{EA59CFCC-F256-44C5-91A8-1E7197F56993}">
  <ds:schemaRefs>
    <ds:schemaRef ds:uri="Strauss.PersonalizationDefinition"/>
  </ds:schemaRefs>
</ds:datastoreItem>
</file>

<file path=customXml/itemProps53.xml><?xml version="1.0" encoding="utf-8"?>
<ds:datastoreItem xmlns:ds="http://schemas.openxmlformats.org/officeDocument/2006/customXml" ds:itemID="{B0FDADDB-0056-4C42-92DC-FED844FD66EC}">
  <ds:schemaRefs>
    <ds:schemaRef ds:uri="Strauss.PersonalizationDefinition"/>
  </ds:schemaRefs>
</ds:datastoreItem>
</file>

<file path=customXml/itemProps54.xml><?xml version="1.0" encoding="utf-8"?>
<ds:datastoreItem xmlns:ds="http://schemas.openxmlformats.org/officeDocument/2006/customXml" ds:itemID="{FD032994-8018-4962-9BAB-10F07F53A91E}">
  <ds:schemaRefs>
    <ds:schemaRef ds:uri="Strauss.PersonalizationDefinition"/>
  </ds:schemaRefs>
</ds:datastoreItem>
</file>

<file path=customXml/itemProps55.xml><?xml version="1.0" encoding="utf-8"?>
<ds:datastoreItem xmlns:ds="http://schemas.openxmlformats.org/officeDocument/2006/customXml" ds:itemID="{971A0F22-A62E-46EB-9D41-6614C655434D}">
  <ds:schemaRefs/>
</ds:datastoreItem>
</file>

<file path=customXml/itemProps56.xml><?xml version="1.0" encoding="utf-8"?>
<ds:datastoreItem xmlns:ds="http://schemas.openxmlformats.org/officeDocument/2006/customXml" ds:itemID="{F5744BFC-26FF-4926-B12F-2D6187B07A6D}">
  <ds:schemaRefs>
    <ds:schemaRef ds:uri="Strauss.PersonalizationDefinition"/>
  </ds:schemaRefs>
</ds:datastoreItem>
</file>

<file path=customXml/itemProps57.xml><?xml version="1.0" encoding="utf-8"?>
<ds:datastoreItem xmlns:ds="http://schemas.openxmlformats.org/officeDocument/2006/customXml" ds:itemID="{DC351A4A-F3AC-4642-A816-C2FB8159148E}">
  <ds:schemaRefs/>
</ds:datastoreItem>
</file>

<file path=customXml/itemProps58.xml><?xml version="1.0" encoding="utf-8"?>
<ds:datastoreItem xmlns:ds="http://schemas.openxmlformats.org/officeDocument/2006/customXml" ds:itemID="{65E97294-679F-481F-AF44-B2F879B238B7}">
  <ds:schemaRefs>
    <ds:schemaRef ds:uri="Strauss.PersonalizationDefinition"/>
  </ds:schemaRefs>
</ds:datastoreItem>
</file>

<file path=customXml/itemProps59.xml><?xml version="1.0" encoding="utf-8"?>
<ds:datastoreItem xmlns:ds="http://schemas.openxmlformats.org/officeDocument/2006/customXml" ds:itemID="{9BD2084F-BE0D-4025-ACC5-89E379737093}">
  <ds:schemaRefs>
    <ds:schemaRef ds:uri="Strauss.PersonalizationDefinition"/>
  </ds:schemaRefs>
</ds:datastoreItem>
</file>

<file path=customXml/itemProps6.xml><?xml version="1.0" encoding="utf-8"?>
<ds:datastoreItem xmlns:ds="http://schemas.openxmlformats.org/officeDocument/2006/customXml" ds:itemID="{CF26668E-2BD1-40CE-BA27-DB4220AFCA01}">
  <ds:schemaRefs>
    <ds:schemaRef ds:uri="Strauss.PersonalizationDefinition"/>
  </ds:schemaRefs>
</ds:datastoreItem>
</file>

<file path=customXml/itemProps60.xml><?xml version="1.0" encoding="utf-8"?>
<ds:datastoreItem xmlns:ds="http://schemas.openxmlformats.org/officeDocument/2006/customXml" ds:itemID="{69A5D433-E9D0-4998-ACB1-91607B697E82}">
  <ds:schemaRefs>
    <ds:schemaRef ds:uri="Strauss.PersonalizationDefinition"/>
  </ds:schemaRefs>
</ds:datastoreItem>
</file>

<file path=customXml/itemProps61.xml><?xml version="1.0" encoding="utf-8"?>
<ds:datastoreItem xmlns:ds="http://schemas.openxmlformats.org/officeDocument/2006/customXml" ds:itemID="{9252ED06-4D81-47AE-B7CF-2EF20849503F}">
  <ds:schemaRefs>
    <ds:schemaRef ds:uri="Strauss.PersonalizationDefinition"/>
  </ds:schemaRefs>
</ds:datastoreItem>
</file>

<file path=customXml/itemProps62.xml><?xml version="1.0" encoding="utf-8"?>
<ds:datastoreItem xmlns:ds="http://schemas.openxmlformats.org/officeDocument/2006/customXml" ds:itemID="{7023E30B-A52A-49F9-999F-26638FD82CA3}">
  <ds:schemaRefs>
    <ds:schemaRef ds:uri="Strauss.PersonalizationDefinition"/>
  </ds:schemaRefs>
</ds:datastoreItem>
</file>

<file path=customXml/itemProps63.xml><?xml version="1.0" encoding="utf-8"?>
<ds:datastoreItem xmlns:ds="http://schemas.openxmlformats.org/officeDocument/2006/customXml" ds:itemID="{7285FC0B-729D-4684-AF1B-89263A6DCA0A}">
  <ds:schemaRefs>
    <ds:schemaRef ds:uri="Strauss.PersonalizationDefinition"/>
  </ds:schemaRefs>
</ds:datastoreItem>
</file>

<file path=customXml/itemProps64.xml><?xml version="1.0" encoding="utf-8"?>
<ds:datastoreItem xmlns:ds="http://schemas.openxmlformats.org/officeDocument/2006/customXml" ds:itemID="{E5DD4021-4B35-4C80-AE81-A7A444C55BE4}">
  <ds:schemaRefs/>
</ds:datastoreItem>
</file>

<file path=customXml/itemProps65.xml><?xml version="1.0" encoding="utf-8"?>
<ds:datastoreItem xmlns:ds="http://schemas.openxmlformats.org/officeDocument/2006/customXml" ds:itemID="{0179B7FA-6D4E-4BD1-AEFD-00BE552DEC80}">
  <ds:schemaRefs>
    <ds:schemaRef ds:uri="Strauss.PersonalizationDefinition"/>
  </ds:schemaRefs>
</ds:datastoreItem>
</file>

<file path=customXml/itemProps66.xml><?xml version="1.0" encoding="utf-8"?>
<ds:datastoreItem xmlns:ds="http://schemas.openxmlformats.org/officeDocument/2006/customXml" ds:itemID="{0C043EF9-2DF3-4BC4-90C7-A34A9BEF966C}">
  <ds:schemaRefs/>
</ds:datastoreItem>
</file>

<file path=customXml/itemProps67.xml><?xml version="1.0" encoding="utf-8"?>
<ds:datastoreItem xmlns:ds="http://schemas.openxmlformats.org/officeDocument/2006/customXml" ds:itemID="{3D730270-141B-4C9F-83B4-C67DAF5E10A2}">
  <ds:schemaRefs>
    <ds:schemaRef ds:uri="Strauss.PersonalizationDefinition"/>
  </ds:schemaRefs>
</ds:datastoreItem>
</file>

<file path=customXml/itemProps68.xml><?xml version="1.0" encoding="utf-8"?>
<ds:datastoreItem xmlns:ds="http://schemas.openxmlformats.org/officeDocument/2006/customXml" ds:itemID="{5EFF7D22-2DE9-49E5-AA2C-7B5744B00475}">
  <ds:schemaRefs>
    <ds:schemaRef ds:uri="Strauss.PersonalizationDefinition"/>
  </ds:schemaRefs>
</ds:datastoreItem>
</file>

<file path=customXml/itemProps69.xml><?xml version="1.0" encoding="utf-8"?>
<ds:datastoreItem xmlns:ds="http://schemas.openxmlformats.org/officeDocument/2006/customXml" ds:itemID="{3D1E5AA4-4E2C-4236-BA96-1AC199EC2FC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0418565-e642-42de-aaa8-0b9f828e5268"/>
    <ds:schemaRef ds:uri="a5272e02-d4a2-4a71-a565-2a50fd7d6b8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7.xml><?xml version="1.0" encoding="utf-8"?>
<ds:datastoreItem xmlns:ds="http://schemas.openxmlformats.org/officeDocument/2006/customXml" ds:itemID="{AE501630-B8B2-4AB9-B433-950140CECD35}">
  <ds:schemaRefs>
    <ds:schemaRef ds:uri="Strauss.PersonalizationDefinition"/>
  </ds:schemaRefs>
</ds:datastoreItem>
</file>

<file path=customXml/itemProps70.xml><?xml version="1.0" encoding="utf-8"?>
<ds:datastoreItem xmlns:ds="http://schemas.openxmlformats.org/officeDocument/2006/customXml" ds:itemID="{06F9220E-0E44-4EDD-BE39-EEDB9D534532}">
  <ds:schemaRefs>
    <ds:schemaRef ds:uri="Strauss.PersonalizationDefinition"/>
  </ds:schemaRefs>
</ds:datastoreItem>
</file>

<file path=customXml/itemProps71.xml><?xml version="1.0" encoding="utf-8"?>
<ds:datastoreItem xmlns:ds="http://schemas.openxmlformats.org/officeDocument/2006/customXml" ds:itemID="{1C57A5D5-201B-4DE7-8138-1EED7F59542A}">
  <ds:schemaRefs>
    <ds:schemaRef ds:uri="Strauss.PersonalizationDefinition"/>
  </ds:schemaRefs>
</ds:datastoreItem>
</file>

<file path=customXml/itemProps72.xml><?xml version="1.0" encoding="utf-8"?>
<ds:datastoreItem xmlns:ds="http://schemas.openxmlformats.org/officeDocument/2006/customXml" ds:itemID="{E3CA2482-2977-4852-970C-A8AADBDB8081}">
  <ds:schemaRefs/>
</ds:datastoreItem>
</file>

<file path=customXml/itemProps73.xml><?xml version="1.0" encoding="utf-8"?>
<ds:datastoreItem xmlns:ds="http://schemas.openxmlformats.org/officeDocument/2006/customXml" ds:itemID="{F931CE98-BBF0-49DB-8885-45A722B821AD}">
  <ds:schemaRefs>
    <ds:schemaRef ds:uri="Strauss.PersonalizationDefinition"/>
  </ds:schemaRefs>
</ds:datastoreItem>
</file>

<file path=customXml/itemProps74.xml><?xml version="1.0" encoding="utf-8"?>
<ds:datastoreItem xmlns:ds="http://schemas.openxmlformats.org/officeDocument/2006/customXml" ds:itemID="{475725B9-95A8-438C-A3E5-CD4237C4CB29}">
  <ds:schemaRefs>
    <ds:schemaRef ds:uri="Strauss.PersonalizationDefinition"/>
  </ds:schemaRefs>
</ds:datastoreItem>
</file>

<file path=customXml/itemProps75.xml><?xml version="1.0" encoding="utf-8"?>
<ds:datastoreItem xmlns:ds="http://schemas.openxmlformats.org/officeDocument/2006/customXml" ds:itemID="{3E31B2C8-B1EA-489B-B381-4C87FA5D354B}">
  <ds:schemaRefs/>
</ds:datastoreItem>
</file>

<file path=customXml/itemProps76.xml><?xml version="1.0" encoding="utf-8"?>
<ds:datastoreItem xmlns:ds="http://schemas.openxmlformats.org/officeDocument/2006/customXml" ds:itemID="{7C28BC66-FF67-4392-B0B5-4940ECDF88D2}">
  <ds:schemaRefs>
    <ds:schemaRef ds:uri="Strauss.PersonalizationDefinition"/>
  </ds:schemaRefs>
</ds:datastoreItem>
</file>

<file path=customXml/itemProps77.xml><?xml version="1.0" encoding="utf-8"?>
<ds:datastoreItem xmlns:ds="http://schemas.openxmlformats.org/officeDocument/2006/customXml" ds:itemID="{34C77873-C7BD-4C9E-A6E8-8E3FC417D48B}">
  <ds:schemaRefs>
    <ds:schemaRef ds:uri="Strauss.PersonalizationDefinition"/>
  </ds:schemaRefs>
</ds:datastoreItem>
</file>

<file path=customXml/itemProps78.xml><?xml version="1.0" encoding="utf-8"?>
<ds:datastoreItem xmlns:ds="http://schemas.openxmlformats.org/officeDocument/2006/customXml" ds:itemID="{AAA9DB04-A249-469C-ACA7-3C20266DA287}">
  <ds:schemaRefs>
    <ds:schemaRef ds:uri="Strauss.PersonalizationDefinition"/>
  </ds:schemaRefs>
</ds:datastoreItem>
</file>

<file path=customXml/itemProps79.xml><?xml version="1.0" encoding="utf-8"?>
<ds:datastoreItem xmlns:ds="http://schemas.openxmlformats.org/officeDocument/2006/customXml" ds:itemID="{BA25DD10-DA4D-4169-89DC-53D65A99D8BE}">
  <ds:schemaRefs>
    <ds:schemaRef ds:uri="Strauss.PersonalizationDefinition"/>
  </ds:schemaRefs>
</ds:datastoreItem>
</file>

<file path=customXml/itemProps8.xml><?xml version="1.0" encoding="utf-8"?>
<ds:datastoreItem xmlns:ds="http://schemas.openxmlformats.org/officeDocument/2006/customXml" ds:itemID="{6A2EB1AB-B4BC-4E26-B604-A5AEE015101D}">
  <ds:schemaRefs/>
</ds:datastoreItem>
</file>

<file path=customXml/itemProps80.xml><?xml version="1.0" encoding="utf-8"?>
<ds:datastoreItem xmlns:ds="http://schemas.openxmlformats.org/officeDocument/2006/customXml" ds:itemID="{06EC3078-4666-4DB0-8DA1-12A40128CB24}">
  <ds:schemaRefs>
    <ds:schemaRef ds:uri="Strauss.PersonalizationDefinition"/>
  </ds:schemaRefs>
</ds:datastoreItem>
</file>

<file path=customXml/itemProps81.xml><?xml version="1.0" encoding="utf-8"?>
<ds:datastoreItem xmlns:ds="http://schemas.openxmlformats.org/officeDocument/2006/customXml" ds:itemID="{27ADD1D9-69C7-4F3B-B9C4-9B8161189A6A}">
  <ds:schemaRefs>
    <ds:schemaRef ds:uri="Strauss.PersonalizationDefinition"/>
  </ds:schemaRefs>
</ds:datastoreItem>
</file>

<file path=customXml/itemProps82.xml><?xml version="1.0" encoding="utf-8"?>
<ds:datastoreItem xmlns:ds="http://schemas.openxmlformats.org/officeDocument/2006/customXml" ds:itemID="{227BC5AA-6403-4F4D-9874-0109AC7C6043}">
  <ds:schemaRefs>
    <ds:schemaRef ds:uri="Strauss.PersonalizationDefinition"/>
  </ds:schemaRefs>
</ds:datastoreItem>
</file>

<file path=customXml/itemProps83.xml><?xml version="1.0" encoding="utf-8"?>
<ds:datastoreItem xmlns:ds="http://schemas.openxmlformats.org/officeDocument/2006/customXml" ds:itemID="{02288DB7-3140-4D70-BA1A-6942EA66FF99}">
  <ds:schemaRefs/>
</ds:datastoreItem>
</file>

<file path=customXml/itemProps84.xml><?xml version="1.0" encoding="utf-8"?>
<ds:datastoreItem xmlns:ds="http://schemas.openxmlformats.org/officeDocument/2006/customXml" ds:itemID="{DC051845-9198-45A5-96B5-7DE64D38EDA1}">
  <ds:schemaRefs/>
</ds:datastoreItem>
</file>

<file path=customXml/itemProps85.xml><?xml version="1.0" encoding="utf-8"?>
<ds:datastoreItem xmlns:ds="http://schemas.openxmlformats.org/officeDocument/2006/customXml" ds:itemID="{D6D90744-75B9-4CC2-BF3A-28FB1B5E3DDB}">
  <ds:schemaRefs/>
</ds:datastoreItem>
</file>

<file path=customXml/itemProps86.xml><?xml version="1.0" encoding="utf-8"?>
<ds:datastoreItem xmlns:ds="http://schemas.openxmlformats.org/officeDocument/2006/customXml" ds:itemID="{50397E05-F5B0-4DC5-9BDD-3EC2737EB0DD}">
  <ds:schemaRefs>
    <ds:schemaRef ds:uri="Strauss.PersonalizationDefinition"/>
  </ds:schemaRefs>
</ds:datastoreItem>
</file>

<file path=customXml/itemProps87.xml><?xml version="1.0" encoding="utf-8"?>
<ds:datastoreItem xmlns:ds="http://schemas.openxmlformats.org/officeDocument/2006/customXml" ds:itemID="{D7FA7396-A2E1-4EB6-804C-126BA749BD53}">
  <ds:schemaRefs>
    <ds:schemaRef ds:uri="Strauss.PersonalizationDefinition"/>
  </ds:schemaRefs>
</ds:datastoreItem>
</file>

<file path=customXml/itemProps88.xml><?xml version="1.0" encoding="utf-8"?>
<ds:datastoreItem xmlns:ds="http://schemas.openxmlformats.org/officeDocument/2006/customXml" ds:itemID="{1471BC26-9467-4B18-BADB-DC8160380069}">
  <ds:schemaRefs>
    <ds:schemaRef ds:uri="Strauss.PersonalizationDefinition"/>
  </ds:schemaRefs>
</ds:datastoreItem>
</file>

<file path=customXml/itemProps89.xml><?xml version="1.0" encoding="utf-8"?>
<ds:datastoreItem xmlns:ds="http://schemas.openxmlformats.org/officeDocument/2006/customXml" ds:itemID="{5E4ACC64-DDAE-48F2-99EA-DE3DEBF8CB80}">
  <ds:schemaRefs>
    <ds:schemaRef ds:uri="Strauss.PersonalizationDefinition"/>
  </ds:schemaRefs>
</ds:datastoreItem>
</file>

<file path=customXml/itemProps9.xml><?xml version="1.0" encoding="utf-8"?>
<ds:datastoreItem xmlns:ds="http://schemas.openxmlformats.org/officeDocument/2006/customXml" ds:itemID="{2CEFABE0-5C52-4070-BA1B-3EC649C677AA}">
  <ds:schemaRefs/>
</ds:datastoreItem>
</file>

<file path=customXml/itemProps90.xml><?xml version="1.0" encoding="utf-8"?>
<ds:datastoreItem xmlns:ds="http://schemas.openxmlformats.org/officeDocument/2006/customXml" ds:itemID="{91510EE2-434C-45DF-B5F8-96083CDC3A14}">
  <ds:schemaRefs>
    <ds:schemaRef ds:uri="Strauss.PersonalizationDefinition"/>
  </ds:schemaRefs>
</ds:datastoreItem>
</file>

<file path=customXml/itemProps91.xml><?xml version="1.0" encoding="utf-8"?>
<ds:datastoreItem xmlns:ds="http://schemas.openxmlformats.org/officeDocument/2006/customXml" ds:itemID="{E55A9701-3F0D-4636-94FC-2BB3E8AD9A41}">
  <ds:schemaRefs/>
</ds:datastoreItem>
</file>

<file path=docProps/app.xml><?xml version="1.0" encoding="utf-8"?>
<Properties xmlns="http://schemas.openxmlformats.org/officeDocument/2006/extended-properties" xmlns:vt="http://schemas.openxmlformats.org/officeDocument/2006/docPropsVTypes">
  <Template>Travelport-Master-Template 2021</Template>
  <TotalTime>4725</TotalTime>
  <Words>670</Words>
  <Application>Microsoft Office PowerPoint</Application>
  <PresentationFormat>Widescreen</PresentationFormat>
  <Paragraphs>97</Paragraphs>
  <Slides>9</Slides>
  <Notes>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vt:i4>
      </vt:variant>
    </vt:vector>
  </HeadingPairs>
  <TitlesOfParts>
    <vt:vector size="14" baseType="lpstr">
      <vt:lpstr>Arial</vt:lpstr>
      <vt:lpstr>Calibri</vt:lpstr>
      <vt:lpstr>Impact</vt:lpstr>
      <vt:lpstr>Wingdings</vt:lpstr>
      <vt:lpstr>Travelport Brand Theme_February 2021_V2</vt:lpstr>
      <vt:lpstr>PowerPoint Presentation</vt:lpstr>
      <vt:lpstr>KEY INFORMATION</vt:lpstr>
      <vt:lpstr>Systems Used</vt:lpstr>
      <vt:lpstr>Accessing UKG Pro on laptop or pc</vt:lpstr>
      <vt:lpstr>Accessing UKG Pro by mobile app</vt:lpstr>
      <vt:lpstr>Before the first payroll</vt:lpstr>
      <vt:lpstr>PowerPoint Presentation</vt:lpstr>
      <vt:lpstr>HOW TO CONTACT US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Daniel Mcdonald</dc:creator>
  <cp:lastModifiedBy>Youmans, Miranda</cp:lastModifiedBy>
  <cp:revision>22</cp:revision>
  <dcterms:created xsi:type="dcterms:W3CDTF">2021-02-24T20:28:32Z</dcterms:created>
  <dcterms:modified xsi:type="dcterms:W3CDTF">2021-04-19T13:42:09Z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0x01010042F0823C533E7C41890FC93622049B93</vt:lpwstr>
  </property>
</Properties>
</file>